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3.xml" ContentType="application/vnd.openxmlformats-officedocument.presentationml.notesSlide+xml"/>
  <Override PartName="/ppt/charts/chart1.xml" ContentType="application/vnd.openxmlformats-officedocument.drawingml.char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drawings/drawing1.xml" ContentType="application/vnd.openxmlformats-officedocument.drawingml.chartshapes+xml"/>
  <Override PartName="/ppt/notesSlides/notesSlide18.xml" ContentType="application/vnd.openxmlformats-officedocument.presentationml.notesSlide+xml"/>
  <Override PartName="/ppt/charts/chart4.xml" ContentType="application/vnd.openxmlformats-officedocument.drawingml.chart+xml"/>
  <Override PartName="/ppt/drawings/drawing2.xml" ContentType="application/vnd.openxmlformats-officedocument.drawingml.chartshapes+xml"/>
  <Override PartName="/ppt/charts/chart5.xml" ContentType="application/vnd.openxmlformats-officedocument.drawingml.chart+xml"/>
  <Override PartName="/ppt/drawings/drawing3.xml" ContentType="application/vnd.openxmlformats-officedocument.drawingml.chartshape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5" r:id="rId4"/>
    <p:sldMasterId id="2147483745" r:id="rId5"/>
    <p:sldMasterId id="2147483759" r:id="rId6"/>
    <p:sldMasterId id="2147483773" r:id="rId7"/>
  </p:sldMasterIdLst>
  <p:notesMasterIdLst>
    <p:notesMasterId r:id="rId33"/>
  </p:notesMasterIdLst>
  <p:handoutMasterIdLst>
    <p:handoutMasterId r:id="rId34"/>
  </p:handoutMasterIdLst>
  <p:sldIdLst>
    <p:sldId id="360" r:id="rId8"/>
    <p:sldId id="361" r:id="rId9"/>
    <p:sldId id="362" r:id="rId10"/>
    <p:sldId id="363" r:id="rId11"/>
    <p:sldId id="364" r:id="rId12"/>
    <p:sldId id="365" r:id="rId13"/>
    <p:sldId id="366" r:id="rId14"/>
    <p:sldId id="367" r:id="rId15"/>
    <p:sldId id="368" r:id="rId16"/>
    <p:sldId id="369" r:id="rId17"/>
    <p:sldId id="370" r:id="rId18"/>
    <p:sldId id="385" r:id="rId19"/>
    <p:sldId id="386" r:id="rId20"/>
    <p:sldId id="373" r:id="rId21"/>
    <p:sldId id="374" r:id="rId22"/>
    <p:sldId id="388" r:id="rId23"/>
    <p:sldId id="376" r:id="rId24"/>
    <p:sldId id="377" r:id="rId25"/>
    <p:sldId id="378" r:id="rId26"/>
    <p:sldId id="379" r:id="rId27"/>
    <p:sldId id="380" r:id="rId28"/>
    <p:sldId id="381" r:id="rId29"/>
    <p:sldId id="382" r:id="rId30"/>
    <p:sldId id="387" r:id="rId31"/>
    <p:sldId id="384" r:id="rId32"/>
  </p:sldIdLst>
  <p:sldSz cx="12188825" cy="6858000"/>
  <p:notesSz cx="6858000" cy="9144000"/>
  <p:custDataLst>
    <p:tags r:id="rId3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uthor"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EB9631B5-78F2-41C9-869B-9F39066F8104}">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27" autoAdjust="0"/>
  </p:normalViewPr>
  <p:slideViewPr>
    <p:cSldViewPr>
      <p:cViewPr>
        <p:scale>
          <a:sx n="69" d="100"/>
          <a:sy n="69" d="100"/>
        </p:scale>
        <p:origin x="-756" y="-120"/>
      </p:cViewPr>
      <p:guideLst>
        <p:guide orient="horz" pos="2160"/>
        <p:guide orient="horz" pos="864"/>
        <p:guide orient="horz" pos="3792"/>
        <p:guide pos="3839"/>
        <p:guide pos="384"/>
        <p:guide pos="7294"/>
      </p:guideLst>
    </p:cSldViewPr>
  </p:slideViewPr>
  <p:notesTextViewPr>
    <p:cViewPr>
      <p:scale>
        <a:sx n="1" d="1"/>
        <a:sy n="1" d="1"/>
      </p:scale>
      <p:origin x="0" y="0"/>
    </p:cViewPr>
  </p:notesTextViewPr>
  <p:sorterViewPr>
    <p:cViewPr>
      <p:scale>
        <a:sx n="80" d="100"/>
        <a:sy n="80" d="100"/>
      </p:scale>
      <p:origin x="0" y="0"/>
    </p:cViewPr>
  </p:sorterViewPr>
  <p:notesViewPr>
    <p:cSldViewPr showGuides="1">
      <p:cViewPr varScale="1">
        <p:scale>
          <a:sx n="81" d="100"/>
          <a:sy n="81" d="100"/>
        </p:scale>
        <p:origin x="-94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notesMaster" Target="notesMasters/notesMaster1.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commentAuthors" Target="commentAuthor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tags" Target="tags/tag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oleObject" Target="file:///C:\Users\lily.sun\AppData\Local\Microsoft\Windows\Temporary%20Internet%20Files\Content.Outlook\B8M34TD5\Charts%20for%20VMware.xlsx" TargetMode="External"/></Relationships>
</file>

<file path=ppt/charts/_rels/chart3.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file:///C:\Users\lily.sun\AppData\Local\Microsoft\Windows\Temporary%20Internet%20Files\Content.Outlook\B8M34TD5\Charts%20for%20VMware.xlsx" TargetMode="External"/></Relationships>
</file>

<file path=ppt/charts/_rels/chart4.xml.rels><?xml version="1.0" encoding="UTF-8" standalone="yes"?>
<Relationships xmlns="http://schemas.openxmlformats.org/package/2006/relationships"><Relationship Id="rId2" Type="http://schemas.openxmlformats.org/officeDocument/2006/relationships/chartUserShapes" Target="../drawings/drawing2.xml"/><Relationship Id="rId1" Type="http://schemas.openxmlformats.org/officeDocument/2006/relationships/package" Target="../embeddings/Microsoft_Excel_Worksheet2.xlsx"/></Relationships>
</file>

<file path=ppt/charts/_rels/chart5.xml.rels><?xml version="1.0" encoding="UTF-8" standalone="yes"?>
<Relationships xmlns="http://schemas.openxmlformats.org/package/2006/relationships"><Relationship Id="rId2" Type="http://schemas.openxmlformats.org/officeDocument/2006/relationships/chartUserShapes" Target="../drawings/drawing3.xml"/><Relationship Id="rId1" Type="http://schemas.openxmlformats.org/officeDocument/2006/relationships/oleObject" Target="file:///C:\Users\lily.sun\AppData\Local\Microsoft\Windows\Temporary%20Internet%20Files\Content.Outlook\B8M34TD5\Charts%20for%20VMwar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305751825583998"/>
          <c:y val="3.7485380116959129E-2"/>
          <c:w val="0.86372960336551963"/>
          <c:h val="0.87563890040060821"/>
        </c:manualLayout>
      </c:layout>
      <c:barChart>
        <c:barDir val="col"/>
        <c:grouping val="clustered"/>
        <c:varyColors val="0"/>
        <c:ser>
          <c:idx val="0"/>
          <c:order val="0"/>
          <c:tx>
            <c:strRef>
              <c:f>Sheet1!$A$2</c:f>
              <c:strCache>
                <c:ptCount val="1"/>
                <c:pt idx="0">
                  <c:v>中国</c:v>
                </c:pt>
              </c:strCache>
            </c:strRef>
          </c:tx>
          <c:spPr>
            <a:gradFill>
              <a:gsLst>
                <a:gs pos="0">
                  <a:schemeClr val="accent1">
                    <a:shade val="30000"/>
                    <a:satMod val="115000"/>
                  </a:schemeClr>
                </a:gs>
                <a:gs pos="0">
                  <a:schemeClr val="accent1">
                    <a:shade val="67500"/>
                    <a:satMod val="115000"/>
                  </a:schemeClr>
                </a:gs>
                <a:gs pos="0">
                  <a:schemeClr val="accent1">
                    <a:shade val="100000"/>
                    <a:satMod val="115000"/>
                  </a:schemeClr>
                </a:gs>
              </a:gsLst>
              <a:lin ang="5400000" scaled="1"/>
            </a:gradFill>
            <a:ln>
              <a:solidFill>
                <a:schemeClr val="accent1">
                  <a:lumMod val="60000"/>
                  <a:lumOff val="40000"/>
                </a:schemeClr>
              </a:solidFill>
            </a:ln>
            <a:effectLst/>
          </c:spPr>
          <c:invertIfNegative val="0"/>
          <c:cat>
            <c:strRef>
              <c:f>Sheet1!$B$1:$C$1</c:f>
              <c:strCache>
                <c:ptCount val="2"/>
                <c:pt idx="0">
                  <c:v>2014</c:v>
                </c:pt>
                <c:pt idx="1">
                  <c:v>2017</c:v>
                </c:pt>
              </c:strCache>
            </c:strRef>
          </c:cat>
          <c:val>
            <c:numRef>
              <c:f>Sheet1!$B$2:$C$2</c:f>
              <c:numCache>
                <c:formatCode>#,##0</c:formatCode>
                <c:ptCount val="2"/>
                <c:pt idx="0">
                  <c:v>1464</c:v>
                </c:pt>
                <c:pt idx="1">
                  <c:v>2890</c:v>
                </c:pt>
              </c:numCache>
            </c:numRef>
          </c:val>
        </c:ser>
        <c:dLbls>
          <c:showLegendKey val="0"/>
          <c:showVal val="0"/>
          <c:showCatName val="0"/>
          <c:showSerName val="0"/>
          <c:showPercent val="0"/>
          <c:showBubbleSize val="0"/>
        </c:dLbls>
        <c:gapWidth val="200"/>
        <c:axId val="236790144"/>
        <c:axId val="236791680"/>
      </c:barChart>
      <c:catAx>
        <c:axId val="236790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ja-JP" sz="1400" b="0" i="0" u="none" strike="noStrike" kern="1200" baseline="0">
                <a:solidFill>
                  <a:schemeClr val="tx2">
                    <a:lumMod val="95000"/>
                    <a:lumOff val="5000"/>
                  </a:schemeClr>
                </a:solidFill>
                <a:latin typeface="+mn-lt"/>
                <a:ea typeface="+mn-ea"/>
                <a:cs typeface="+mn-cs"/>
              </a:defRPr>
            </a:pPr>
            <a:endParaRPr lang="zh-CN"/>
          </a:p>
        </c:txPr>
        <c:crossAx val="236791680"/>
        <c:crosses val="autoZero"/>
        <c:auto val="1"/>
        <c:lblAlgn val="ctr"/>
        <c:lblOffset val="100"/>
        <c:noMultiLvlLbl val="0"/>
      </c:catAx>
      <c:valAx>
        <c:axId val="236791680"/>
        <c:scaling>
          <c:orientation val="minMax"/>
          <c:max val="4000"/>
        </c:scaling>
        <c:delete val="0"/>
        <c:axPos val="l"/>
        <c:majorGridlines>
          <c:spPr>
            <a:ln w="9525" cap="flat" cmpd="sng" algn="ctr">
              <a:no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lang="ja-JP" sz="1400" b="0" i="0" u="none" strike="noStrike" kern="1200" baseline="0">
                <a:solidFill>
                  <a:schemeClr val="tx2">
                    <a:lumMod val="95000"/>
                    <a:lumOff val="5000"/>
                  </a:schemeClr>
                </a:solidFill>
                <a:latin typeface="+mn-lt"/>
                <a:ea typeface="+mn-ea"/>
                <a:cs typeface="+mn-cs"/>
              </a:defRPr>
            </a:pPr>
            <a:endParaRPr lang="zh-CN"/>
          </a:p>
        </c:txPr>
        <c:crossAx val="236790144"/>
        <c:crosses val="autoZero"/>
        <c:crossBetween val="between"/>
      </c:valAx>
      <c:spPr>
        <a:noFill/>
        <a:ln w="25400">
          <a:noFill/>
        </a:ln>
        <a:effectLst/>
      </c:spPr>
    </c:plotArea>
    <c:legend>
      <c:legendPos val="b"/>
      <c:layout>
        <c:manualLayout>
          <c:xMode val="edge"/>
          <c:yMode val="edge"/>
          <c:x val="0.17886910246250906"/>
          <c:y val="0.21275912879311101"/>
          <c:w val="0.29944147853905412"/>
          <c:h val="7.5757010636828326E-2"/>
        </c:manualLayout>
      </c:layout>
      <c:overlay val="0"/>
      <c:spPr>
        <a:solidFill>
          <a:srgbClr val="000000"/>
        </a:solidFill>
        <a:ln>
          <a:solidFill>
            <a:schemeClr val="bg2">
              <a:lumMod val="50000"/>
              <a:lumOff val="50000"/>
            </a:schemeClr>
          </a:solidFill>
        </a:ln>
        <a:effectLst/>
      </c:spPr>
      <c:txPr>
        <a:bodyPr rot="0" spcFirstLastPara="1" vertOverflow="ellipsis" vert="horz" wrap="square" anchor="ctr" anchorCtr="1"/>
        <a:lstStyle/>
        <a:p>
          <a:pPr>
            <a:defRPr lang="ja-JP" sz="1800" b="1" i="0" u="none" strike="noStrike" kern="1200" baseline="0">
              <a:solidFill>
                <a:schemeClr val="bg1"/>
              </a:solidFill>
              <a:latin typeface="黑体" pitchFamily="2" charset="-122"/>
              <a:ea typeface="黑体" pitchFamily="2" charset="-122"/>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Sheet1!$A$2</c:f>
              <c:strCache>
                <c:ptCount val="1"/>
                <c:pt idx="0">
                  <c:v>市场规模</c:v>
                </c:pt>
              </c:strCache>
            </c:strRef>
          </c:tx>
          <c:spPr>
            <a:solidFill>
              <a:srgbClr val="FFFF00"/>
            </a:solidFill>
            <a:effectLst>
              <a:innerShdw blurRad="63500" dist="76200">
                <a:prstClr val="black">
                  <a:alpha val="50000"/>
                </a:prstClr>
              </a:innerShdw>
            </a:effectLst>
          </c:spPr>
          <c:invertIfNegative val="0"/>
          <c:dLbls>
            <c:spPr>
              <a:noFill/>
              <a:ln>
                <a:noFill/>
              </a:ln>
              <a:effectLst/>
            </c:spPr>
            <c:txPr>
              <a:bodyPr/>
              <a:lstStyle/>
              <a:p>
                <a:pPr>
                  <a:defRPr sz="1000" b="1">
                    <a:solidFill>
                      <a:srgbClr val="C00000"/>
                    </a:solidFill>
                    <a:latin typeface="Arial" panose="020B0604020202020204" pitchFamily="34" charset="0"/>
                    <a:cs typeface="Arial" panose="020B0604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Sheet1!$B$1:$F$1</c:f>
              <c:strCache>
                <c:ptCount val="5"/>
                <c:pt idx="0">
                  <c:v>2013年</c:v>
                </c:pt>
                <c:pt idx="1">
                  <c:v>2014年</c:v>
                </c:pt>
                <c:pt idx="2">
                  <c:v>2015年</c:v>
                </c:pt>
                <c:pt idx="3">
                  <c:v>2016年</c:v>
                </c:pt>
                <c:pt idx="4">
                  <c:v>2017年</c:v>
                </c:pt>
              </c:strCache>
            </c:strRef>
          </c:cat>
          <c:val>
            <c:numRef>
              <c:f>Sheet1!$B$2:$F$2</c:f>
              <c:numCache>
                <c:formatCode>General</c:formatCode>
                <c:ptCount val="5"/>
                <c:pt idx="0">
                  <c:v>877.9</c:v>
                </c:pt>
                <c:pt idx="1">
                  <c:v>975.4</c:v>
                </c:pt>
                <c:pt idx="2">
                  <c:v>1017.1</c:v>
                </c:pt>
                <c:pt idx="3">
                  <c:v>1272</c:v>
                </c:pt>
                <c:pt idx="4">
                  <c:v>1485.7</c:v>
                </c:pt>
              </c:numCache>
            </c:numRef>
          </c:val>
        </c:ser>
        <c:dLbls>
          <c:showLegendKey val="0"/>
          <c:showVal val="0"/>
          <c:showCatName val="0"/>
          <c:showSerName val="0"/>
          <c:showPercent val="0"/>
          <c:showBubbleSize val="0"/>
        </c:dLbls>
        <c:gapWidth val="150"/>
        <c:axId val="234601088"/>
        <c:axId val="234664320"/>
      </c:barChart>
      <c:lineChart>
        <c:grouping val="standard"/>
        <c:varyColors val="0"/>
        <c:ser>
          <c:idx val="1"/>
          <c:order val="1"/>
          <c:tx>
            <c:strRef>
              <c:f>Sheet1!$A$3</c:f>
              <c:strCache>
                <c:ptCount val="1"/>
                <c:pt idx="0">
                  <c:v>增长率</c:v>
                </c:pt>
              </c:strCache>
            </c:strRef>
          </c:tx>
          <c:spPr>
            <a:ln>
              <a:solidFill>
                <a:schemeClr val="bg2">
                  <a:lumMod val="90000"/>
                </a:schemeClr>
              </a:solidFill>
              <a:headEnd type="diamond"/>
              <a:tailEnd type="diamond"/>
            </a:ln>
          </c:spPr>
          <c:marker>
            <c:symbol val="none"/>
          </c:marker>
          <c:dLbls>
            <c:dLbl>
              <c:idx val="0"/>
              <c:layout>
                <c:manualLayout>
                  <c:x val="-3.0555555555555555E-2"/>
                  <c:y val="-2.3148148148148147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1"/>
              <c:layout>
                <c:manualLayout>
                  <c:x val="-4.7222222222222221E-2"/>
                  <c:y val="-5.5555555555555552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2"/>
              <c:layout>
                <c:manualLayout>
                  <c:x val="-0.05"/>
                  <c:y val="-3.2407407407407406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3"/>
              <c:layout>
                <c:manualLayout>
                  <c:x val="-5.2777777777777778E-2"/>
                  <c:y val="-5.0925925925925923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4"/>
              <c:layout>
                <c:manualLayout>
                  <c:x val="-0.05"/>
                  <c:y val="-3.2407407407407406E-2"/>
                </c:manualLayout>
              </c:layou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a:lstStyle/>
              <a:p>
                <a:pPr>
                  <a:defRPr b="1">
                    <a:solidFill>
                      <a:schemeClr val="accent1">
                        <a:lumMod val="50000"/>
                      </a:schemeClr>
                    </a:solidFill>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Sheet1!$B$3:$F$3</c:f>
              <c:numCache>
                <c:formatCode>0.0%</c:formatCode>
                <c:ptCount val="5"/>
                <c:pt idx="0">
                  <c:v>0.127</c:v>
                </c:pt>
                <c:pt idx="1">
                  <c:v>0.111</c:v>
                </c:pt>
                <c:pt idx="2">
                  <c:v>0.13500000000000001</c:v>
                </c:pt>
                <c:pt idx="3">
                  <c:v>0.14499999999999999</c:v>
                </c:pt>
                <c:pt idx="4">
                  <c:v>0.16800000000000001</c:v>
                </c:pt>
              </c:numCache>
            </c:numRef>
          </c:cat>
          <c:val>
            <c:numRef>
              <c:f>Sheet1!$B$3:$F$3</c:f>
              <c:numCache>
                <c:formatCode>0.0%</c:formatCode>
                <c:ptCount val="5"/>
                <c:pt idx="0">
                  <c:v>0.127</c:v>
                </c:pt>
                <c:pt idx="1">
                  <c:v>0.111</c:v>
                </c:pt>
                <c:pt idx="2">
                  <c:v>0.13500000000000001</c:v>
                </c:pt>
                <c:pt idx="3">
                  <c:v>0.14499999999999999</c:v>
                </c:pt>
                <c:pt idx="4">
                  <c:v>0.16800000000000001</c:v>
                </c:pt>
              </c:numCache>
            </c:numRef>
          </c:val>
          <c:smooth val="0"/>
        </c:ser>
        <c:dLbls>
          <c:showLegendKey val="0"/>
          <c:showVal val="0"/>
          <c:showCatName val="0"/>
          <c:showSerName val="0"/>
          <c:showPercent val="0"/>
          <c:showBubbleSize val="0"/>
        </c:dLbls>
        <c:marker val="1"/>
        <c:smooth val="0"/>
        <c:axId val="234667392"/>
        <c:axId val="234665856"/>
      </c:lineChart>
      <c:catAx>
        <c:axId val="234601088"/>
        <c:scaling>
          <c:orientation val="minMax"/>
        </c:scaling>
        <c:delete val="0"/>
        <c:axPos val="b"/>
        <c:numFmt formatCode="General" sourceLinked="1"/>
        <c:majorTickMark val="out"/>
        <c:minorTickMark val="none"/>
        <c:tickLblPos val="nextTo"/>
        <c:txPr>
          <a:bodyPr/>
          <a:lstStyle/>
          <a:p>
            <a:pPr>
              <a:defRPr sz="800" b="1">
                <a:solidFill>
                  <a:schemeClr val="tx2">
                    <a:lumMod val="95000"/>
                    <a:lumOff val="5000"/>
                  </a:schemeClr>
                </a:solidFill>
                <a:latin typeface="Arial" panose="020B0604020202020204" pitchFamily="34" charset="0"/>
                <a:cs typeface="Arial" panose="020B0604020202020204" pitchFamily="34" charset="0"/>
              </a:defRPr>
            </a:pPr>
            <a:endParaRPr lang="zh-CN"/>
          </a:p>
        </c:txPr>
        <c:crossAx val="234664320"/>
        <c:crosses val="autoZero"/>
        <c:auto val="1"/>
        <c:lblAlgn val="ctr"/>
        <c:lblOffset val="100"/>
        <c:noMultiLvlLbl val="0"/>
      </c:catAx>
      <c:valAx>
        <c:axId val="234664320"/>
        <c:scaling>
          <c:orientation val="minMax"/>
        </c:scaling>
        <c:delete val="0"/>
        <c:axPos val="l"/>
        <c:numFmt formatCode="General" sourceLinked="1"/>
        <c:majorTickMark val="in"/>
        <c:minorTickMark val="none"/>
        <c:tickLblPos val="nextTo"/>
        <c:txPr>
          <a:bodyPr/>
          <a:lstStyle/>
          <a:p>
            <a:pPr>
              <a:defRPr sz="800" b="1">
                <a:solidFill>
                  <a:schemeClr val="tx2">
                    <a:lumMod val="95000"/>
                    <a:lumOff val="5000"/>
                  </a:schemeClr>
                </a:solidFill>
                <a:latin typeface="Arial" panose="020B0604020202020204" pitchFamily="34" charset="0"/>
                <a:ea typeface="微软雅黑" panose="020B0503020204020204" pitchFamily="34" charset="-122"/>
                <a:cs typeface="Arial" panose="020B0604020202020204" pitchFamily="34" charset="0"/>
              </a:defRPr>
            </a:pPr>
            <a:endParaRPr lang="zh-CN"/>
          </a:p>
        </c:txPr>
        <c:crossAx val="234601088"/>
        <c:crosses val="autoZero"/>
        <c:crossBetween val="between"/>
      </c:valAx>
      <c:valAx>
        <c:axId val="234665856"/>
        <c:scaling>
          <c:orientation val="minMax"/>
          <c:max val="1"/>
        </c:scaling>
        <c:delete val="0"/>
        <c:axPos val="r"/>
        <c:numFmt formatCode="0.0%" sourceLinked="1"/>
        <c:majorTickMark val="in"/>
        <c:minorTickMark val="none"/>
        <c:tickLblPos val="nextTo"/>
        <c:txPr>
          <a:bodyPr/>
          <a:lstStyle/>
          <a:p>
            <a:pPr>
              <a:defRPr sz="800" b="1">
                <a:solidFill>
                  <a:schemeClr val="tx2">
                    <a:lumMod val="95000"/>
                    <a:lumOff val="5000"/>
                  </a:schemeClr>
                </a:solidFill>
                <a:latin typeface="Arial" panose="020B0604020202020204" pitchFamily="34" charset="0"/>
                <a:ea typeface="微软雅黑" panose="020B0503020204020204" pitchFamily="34" charset="-122"/>
                <a:cs typeface="Arial" panose="020B0604020202020204" pitchFamily="34" charset="0"/>
              </a:defRPr>
            </a:pPr>
            <a:endParaRPr lang="zh-CN"/>
          </a:p>
        </c:txPr>
        <c:crossAx val="234667392"/>
        <c:crosses val="max"/>
        <c:crossBetween val="between"/>
        <c:majorUnit val="0.2"/>
        <c:minorUnit val="0.2"/>
      </c:valAx>
      <c:catAx>
        <c:axId val="234667392"/>
        <c:scaling>
          <c:orientation val="minMax"/>
        </c:scaling>
        <c:delete val="1"/>
        <c:axPos val="b"/>
        <c:numFmt formatCode="0.0%" sourceLinked="1"/>
        <c:majorTickMark val="out"/>
        <c:minorTickMark val="none"/>
        <c:tickLblPos val="nextTo"/>
        <c:crossAx val="234665856"/>
        <c:crosses val="autoZero"/>
        <c:auto val="1"/>
        <c:lblAlgn val="ctr"/>
        <c:lblOffset val="100"/>
        <c:noMultiLvlLbl val="0"/>
      </c:catAx>
    </c:plotArea>
    <c:legend>
      <c:legendPos val="t"/>
      <c:layout>
        <c:manualLayout>
          <c:xMode val="edge"/>
          <c:yMode val="edge"/>
          <c:x val="0.48944444444444446"/>
          <c:y val="3.2407407407407406E-2"/>
          <c:w val="0.33752535496957403"/>
          <c:h val="7.4244361086576671E-2"/>
        </c:manualLayout>
      </c:layout>
      <c:overlay val="0"/>
      <c:txPr>
        <a:bodyPr/>
        <a:lstStyle/>
        <a:p>
          <a:pPr>
            <a:defRPr sz="800" b="1">
              <a:latin typeface="微软雅黑" panose="020B0503020204020204" pitchFamily="34" charset="-122"/>
              <a:ea typeface="微软雅黑" panose="020B0503020204020204" pitchFamily="34" charset="-122"/>
            </a:defRPr>
          </a:pPr>
          <a:endParaRPr lang="zh-CN"/>
        </a:p>
      </c:txPr>
    </c:legend>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Sheet2!$A$2</c:f>
              <c:strCache>
                <c:ptCount val="1"/>
                <c:pt idx="0">
                  <c:v>市场规模</c:v>
                </c:pt>
              </c:strCache>
            </c:strRef>
          </c:tx>
          <c:spPr>
            <a:solidFill>
              <a:srgbClr val="FFFF00"/>
            </a:solidFill>
            <a:effectLst>
              <a:innerShdw blurRad="63500" dist="76200">
                <a:prstClr val="black">
                  <a:alpha val="50000"/>
                </a:prstClr>
              </a:innerShdw>
            </a:effectLst>
          </c:spPr>
          <c:invertIfNegative val="0"/>
          <c:dPt>
            <c:idx val="4"/>
            <c:invertIfNegative val="0"/>
            <c:bubble3D val="0"/>
            <c:spPr>
              <a:solidFill>
                <a:srgbClr val="FFFF00"/>
              </a:solidFill>
              <a:ln cap="sq"/>
              <a:effectLst>
                <a:innerShdw blurRad="63500" dist="76200">
                  <a:prstClr val="black">
                    <a:alpha val="50000"/>
                  </a:prstClr>
                </a:innerShdw>
              </a:effectLst>
            </c:spPr>
          </c:dPt>
          <c:dLbls>
            <c:dLbl>
              <c:idx val="2"/>
              <c:layout>
                <c:manualLayout>
                  <c:x val="-5.0925337632079971E-17"/>
                  <c:y val="-1.2924073274407248E-2"/>
                </c:manualLayout>
              </c:layou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a:lstStyle/>
              <a:p>
                <a:pPr>
                  <a:defRPr sz="1000" b="1">
                    <a:solidFill>
                      <a:srgbClr val="C00000"/>
                    </a:solidFill>
                    <a:latin typeface="Arial" panose="020B0604020202020204" pitchFamily="34" charset="0"/>
                    <a:cs typeface="Arial" panose="020B0604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Sheet2!$B$1:$F$1</c:f>
              <c:strCache>
                <c:ptCount val="5"/>
                <c:pt idx="0">
                  <c:v>2013年</c:v>
                </c:pt>
                <c:pt idx="1">
                  <c:v>2014年</c:v>
                </c:pt>
                <c:pt idx="2">
                  <c:v>2015年</c:v>
                </c:pt>
                <c:pt idx="3">
                  <c:v>2016年</c:v>
                </c:pt>
                <c:pt idx="4">
                  <c:v>2017年</c:v>
                </c:pt>
              </c:strCache>
            </c:strRef>
          </c:cat>
          <c:val>
            <c:numRef>
              <c:f>Sheet2!$B$2:$F$2</c:f>
              <c:numCache>
                <c:formatCode>General</c:formatCode>
                <c:ptCount val="5"/>
                <c:pt idx="0">
                  <c:v>407.5</c:v>
                </c:pt>
                <c:pt idx="1">
                  <c:v>670.4</c:v>
                </c:pt>
                <c:pt idx="2">
                  <c:v>962.6</c:v>
                </c:pt>
                <c:pt idx="3">
                  <c:v>1357.3</c:v>
                </c:pt>
                <c:pt idx="4">
                  <c:v>1873.1</c:v>
                </c:pt>
              </c:numCache>
            </c:numRef>
          </c:val>
        </c:ser>
        <c:dLbls>
          <c:showLegendKey val="0"/>
          <c:showVal val="0"/>
          <c:showCatName val="0"/>
          <c:showSerName val="0"/>
          <c:showPercent val="0"/>
          <c:showBubbleSize val="0"/>
        </c:dLbls>
        <c:gapWidth val="150"/>
        <c:axId val="236149760"/>
        <c:axId val="236159744"/>
      </c:barChart>
      <c:lineChart>
        <c:grouping val="standard"/>
        <c:varyColors val="0"/>
        <c:ser>
          <c:idx val="1"/>
          <c:order val="1"/>
          <c:tx>
            <c:strRef>
              <c:f>Sheet2!$A$3</c:f>
              <c:strCache>
                <c:ptCount val="1"/>
                <c:pt idx="0">
                  <c:v>增长率</c:v>
                </c:pt>
              </c:strCache>
            </c:strRef>
          </c:tx>
          <c:spPr>
            <a:ln>
              <a:solidFill>
                <a:schemeClr val="bg2">
                  <a:lumMod val="90000"/>
                </a:schemeClr>
              </a:solidFill>
              <a:headEnd type="diamond"/>
              <a:tailEnd type="diamond"/>
            </a:ln>
          </c:spPr>
          <c:marker>
            <c:symbol val="none"/>
          </c:marker>
          <c:dLbls>
            <c:dLbl>
              <c:idx val="2"/>
              <c:layout>
                <c:manualLayout>
                  <c:x val="-5.5555555555555552E-2"/>
                  <c:y val="-4.1666666666666623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3"/>
              <c:layout>
                <c:manualLayout>
                  <c:x val="-5.5555555555555552E-2"/>
                  <c:y val="-4.1666666666666623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4"/>
              <c:layout>
                <c:manualLayout>
                  <c:x val="-0.05"/>
                  <c:y val="-4.1666666666666664E-2"/>
                </c:manualLayout>
              </c:layou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a:lstStyle/>
              <a:p>
                <a:pPr>
                  <a:defRPr sz="800" b="1">
                    <a:solidFill>
                      <a:schemeClr val="accent1">
                        <a:lumMod val="50000"/>
                      </a:schemeClr>
                    </a:solidFill>
                    <a:latin typeface="Arial" panose="020B0604020202020204" pitchFamily="34" charset="0"/>
                    <a:cs typeface="Arial" panose="020B0604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Sheet2!$B$1:$F$1</c:f>
              <c:strCache>
                <c:ptCount val="5"/>
                <c:pt idx="0">
                  <c:v>2013年</c:v>
                </c:pt>
                <c:pt idx="1">
                  <c:v>2014年</c:v>
                </c:pt>
                <c:pt idx="2">
                  <c:v>2015年</c:v>
                </c:pt>
                <c:pt idx="3">
                  <c:v>2016年</c:v>
                </c:pt>
                <c:pt idx="4">
                  <c:v>2017年</c:v>
                </c:pt>
              </c:strCache>
            </c:strRef>
          </c:cat>
          <c:val>
            <c:numRef>
              <c:f>Sheet2!$B$3:$F$3</c:f>
              <c:numCache>
                <c:formatCode>0.0%</c:formatCode>
                <c:ptCount val="5"/>
                <c:pt idx="0">
                  <c:v>0.749</c:v>
                </c:pt>
                <c:pt idx="1">
                  <c:v>0.64500000000000002</c:v>
                </c:pt>
                <c:pt idx="2">
                  <c:v>0.436</c:v>
                </c:pt>
                <c:pt idx="3">
                  <c:v>0.41</c:v>
                </c:pt>
                <c:pt idx="4">
                  <c:v>0.38</c:v>
                </c:pt>
              </c:numCache>
            </c:numRef>
          </c:val>
          <c:smooth val="0"/>
        </c:ser>
        <c:dLbls>
          <c:showLegendKey val="0"/>
          <c:showVal val="0"/>
          <c:showCatName val="0"/>
          <c:showSerName val="0"/>
          <c:showPercent val="0"/>
          <c:showBubbleSize val="0"/>
        </c:dLbls>
        <c:marker val="1"/>
        <c:smooth val="0"/>
        <c:axId val="236171264"/>
        <c:axId val="236161280"/>
      </c:lineChart>
      <c:catAx>
        <c:axId val="236149760"/>
        <c:scaling>
          <c:orientation val="minMax"/>
        </c:scaling>
        <c:delete val="0"/>
        <c:axPos val="b"/>
        <c:numFmt formatCode="General" sourceLinked="1"/>
        <c:majorTickMark val="out"/>
        <c:minorTickMark val="none"/>
        <c:tickLblPos val="nextTo"/>
        <c:txPr>
          <a:bodyPr/>
          <a:lstStyle/>
          <a:p>
            <a:pPr>
              <a:defRPr sz="900" b="1" baseline="0">
                <a:solidFill>
                  <a:schemeClr val="tx2">
                    <a:lumMod val="95000"/>
                    <a:lumOff val="5000"/>
                  </a:schemeClr>
                </a:solidFill>
                <a:latin typeface="Arial" panose="020B0604020202020204" pitchFamily="34" charset="0"/>
                <a:cs typeface="Arial" panose="020B0604020202020204" pitchFamily="34" charset="0"/>
              </a:defRPr>
            </a:pPr>
            <a:endParaRPr lang="zh-CN"/>
          </a:p>
        </c:txPr>
        <c:crossAx val="236159744"/>
        <c:crosses val="autoZero"/>
        <c:auto val="1"/>
        <c:lblAlgn val="ctr"/>
        <c:lblOffset val="100"/>
        <c:noMultiLvlLbl val="0"/>
      </c:catAx>
      <c:valAx>
        <c:axId val="236159744"/>
        <c:scaling>
          <c:orientation val="minMax"/>
        </c:scaling>
        <c:delete val="0"/>
        <c:axPos val="l"/>
        <c:numFmt formatCode="General" sourceLinked="1"/>
        <c:majorTickMark val="in"/>
        <c:minorTickMark val="none"/>
        <c:tickLblPos val="nextTo"/>
        <c:txPr>
          <a:bodyPr/>
          <a:lstStyle/>
          <a:p>
            <a:pPr>
              <a:defRPr sz="800" b="1">
                <a:solidFill>
                  <a:schemeClr val="tx2">
                    <a:lumMod val="95000"/>
                    <a:lumOff val="5000"/>
                  </a:schemeClr>
                </a:solidFill>
                <a:latin typeface="Arial" panose="020B0604020202020204" pitchFamily="34" charset="0"/>
                <a:ea typeface="微软雅黑" panose="020B0503020204020204" pitchFamily="34" charset="-122"/>
                <a:cs typeface="Arial" panose="020B0604020202020204" pitchFamily="34" charset="0"/>
              </a:defRPr>
            </a:pPr>
            <a:endParaRPr lang="zh-CN"/>
          </a:p>
        </c:txPr>
        <c:crossAx val="236149760"/>
        <c:crosses val="autoZero"/>
        <c:crossBetween val="between"/>
      </c:valAx>
      <c:valAx>
        <c:axId val="236161280"/>
        <c:scaling>
          <c:orientation val="minMax"/>
          <c:max val="1"/>
        </c:scaling>
        <c:delete val="0"/>
        <c:axPos val="r"/>
        <c:numFmt formatCode="0.0%" sourceLinked="1"/>
        <c:majorTickMark val="in"/>
        <c:minorTickMark val="none"/>
        <c:tickLblPos val="nextTo"/>
        <c:txPr>
          <a:bodyPr/>
          <a:lstStyle/>
          <a:p>
            <a:pPr>
              <a:defRPr sz="800" b="1">
                <a:solidFill>
                  <a:schemeClr val="tx2">
                    <a:lumMod val="95000"/>
                    <a:lumOff val="5000"/>
                  </a:schemeClr>
                </a:solidFill>
                <a:latin typeface="Arial" panose="020B0604020202020204" pitchFamily="34" charset="0"/>
                <a:cs typeface="Arial" panose="020B0604020202020204" pitchFamily="34" charset="0"/>
              </a:defRPr>
            </a:pPr>
            <a:endParaRPr lang="zh-CN"/>
          </a:p>
        </c:txPr>
        <c:crossAx val="236171264"/>
        <c:crosses val="max"/>
        <c:crossBetween val="between"/>
        <c:majorUnit val="0.2"/>
        <c:minorUnit val="0.2"/>
      </c:valAx>
      <c:catAx>
        <c:axId val="236171264"/>
        <c:scaling>
          <c:orientation val="minMax"/>
        </c:scaling>
        <c:delete val="1"/>
        <c:axPos val="b"/>
        <c:numFmt formatCode="General" sourceLinked="1"/>
        <c:majorTickMark val="out"/>
        <c:minorTickMark val="none"/>
        <c:tickLblPos val="nextTo"/>
        <c:crossAx val="236161280"/>
        <c:crosses val="autoZero"/>
        <c:auto val="1"/>
        <c:lblAlgn val="ctr"/>
        <c:lblOffset val="100"/>
        <c:noMultiLvlLbl val="0"/>
      </c:catAx>
    </c:plotArea>
    <c:legend>
      <c:legendPos val="t"/>
      <c:layout>
        <c:manualLayout>
          <c:xMode val="edge"/>
          <c:yMode val="edge"/>
          <c:x val="0.49222222222222223"/>
          <c:y val="2.5848146548814496E-2"/>
          <c:w val="0.36999999999999994"/>
          <c:h val="7.6515602002315483E-2"/>
        </c:manualLayout>
      </c:layout>
      <c:overlay val="0"/>
      <c:txPr>
        <a:bodyPr/>
        <a:lstStyle/>
        <a:p>
          <a:pPr>
            <a:defRPr sz="900" b="1"/>
          </a:pPr>
          <a:endParaRPr lang="zh-CN"/>
        </a:p>
      </c:txPr>
    </c:legend>
    <c:plotVisOnly val="1"/>
    <c:dispBlanksAs val="gap"/>
    <c:showDLblsOverMax val="0"/>
  </c:chart>
  <c:txPr>
    <a:bodyPr/>
    <a:lstStyle/>
    <a:p>
      <a:pPr>
        <a:defRPr>
          <a:latin typeface="微软雅黑" panose="020B0503020204020204" pitchFamily="34" charset="-122"/>
          <a:ea typeface="微软雅黑" panose="020B0503020204020204" pitchFamily="34" charset="-122"/>
        </a:defRPr>
      </a:pPr>
      <a:endParaRPr lang="zh-CN"/>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pieChart>
        <c:varyColors val="1"/>
        <c:ser>
          <c:idx val="0"/>
          <c:order val="0"/>
          <c:tx>
            <c:strRef>
              <c:f>Sheet1!$B$1</c:f>
              <c:strCache>
                <c:ptCount val="1"/>
                <c:pt idx="0">
                  <c:v>Column1</c:v>
                </c:pt>
              </c:strCache>
            </c:strRef>
          </c:tx>
          <c:explosion val="3"/>
          <c:dPt>
            <c:idx val="1"/>
            <c:bubble3D val="0"/>
            <c:spPr>
              <a:solidFill>
                <a:schemeClr val="bg2">
                  <a:lumMod val="75000"/>
                </a:schemeClr>
              </a:solidFill>
            </c:spPr>
          </c:dPt>
          <c:dLbls>
            <c:dLbl>
              <c:idx val="0"/>
              <c:layout>
                <c:manualLayout>
                  <c:x val="-0.23371334710273381"/>
                  <c:y val="-0.20859353138281461"/>
                </c:manualLayout>
              </c:layout>
              <c:tx>
                <c:rich>
                  <a:bodyPr/>
                  <a:lstStyle/>
                  <a:p>
                    <a:pPr>
                      <a:defRPr lang="ja-JP" sz="1200">
                        <a:solidFill>
                          <a:srgbClr val="FFFFFF"/>
                        </a:solidFill>
                      </a:defRPr>
                    </a:pPr>
                    <a:r>
                      <a:rPr lang="ja-JP" altLang="en-US" sz="1200" dirty="0" smtClean="0">
                        <a:latin typeface="黑体" pitchFamily="2" charset="-122"/>
                        <a:ea typeface="黑体" pitchFamily="2" charset="-122"/>
                      </a:rPr>
                      <a:t>私有云或混合云</a:t>
                    </a:r>
                    <a:r>
                      <a:rPr lang="ja-JP" altLang="en-US" sz="1200" dirty="0"/>
                      <a:t>
</a:t>
                    </a:r>
                    <a:r>
                      <a:rPr lang="en-US" altLang="ja-JP" sz="1200" dirty="0" smtClean="0"/>
                      <a:t>67%</a:t>
                    </a:r>
                    <a:endParaRPr lang="ja-JP" altLang="en-US" sz="1200" dirty="0"/>
                  </a:p>
                </c:rich>
              </c:tx>
              <c:spPr/>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4503774657033852"/>
                  <c:y val="1.2878937007874016E-2"/>
                </c:manualLayout>
              </c:layout>
              <c:tx>
                <c:rich>
                  <a:bodyPr/>
                  <a:lstStyle/>
                  <a:p>
                    <a:r>
                      <a:rPr lang="ja-JP" altLang="en-US" dirty="0" smtClean="0">
                        <a:latin typeface="黑体" pitchFamily="2" charset="-122"/>
                        <a:ea typeface="黑体" pitchFamily="2" charset="-122"/>
                      </a:rPr>
                      <a:t>不确定</a:t>
                    </a:r>
                    <a:r>
                      <a:rPr lang="ja-JP" altLang="en-US" dirty="0"/>
                      <a:t>
</a:t>
                    </a:r>
                    <a:r>
                      <a:rPr lang="en-US" altLang="ja-JP" dirty="0" smtClean="0"/>
                      <a:t>24%</a:t>
                    </a:r>
                    <a:endParaRPr lang="ja-JP" altLang="en-US" dirty="0"/>
                  </a:p>
                </c:rich>
              </c:tx>
              <c:showLegendKey val="0"/>
              <c:showVal val="0"/>
              <c:showCatName val="1"/>
              <c:showSerName val="0"/>
              <c:showPercent val="1"/>
              <c:showBubbleSize val="0"/>
              <c:extLst>
                <c:ext xmlns:c15="http://schemas.microsoft.com/office/drawing/2012/chart" uri="{CE6537A1-D6FC-4f65-9D91-7224C49458BB}">
                  <c15:layout/>
                </c:ext>
              </c:extLst>
            </c:dLbl>
            <c:dLbl>
              <c:idx val="2"/>
              <c:layout>
                <c:manualLayout>
                  <c:x val="0.10784628081283699"/>
                  <c:y val="0.17628608923884501"/>
                </c:manualLayout>
              </c:layout>
              <c:tx>
                <c:rich>
                  <a:bodyPr/>
                  <a:lstStyle/>
                  <a:p>
                    <a:r>
                      <a:rPr lang="ja-JP" altLang="en-US" dirty="0" smtClean="0">
                        <a:latin typeface="黑体" pitchFamily="2" charset="-122"/>
                        <a:ea typeface="黑体" pitchFamily="2" charset="-122"/>
                      </a:rPr>
                      <a:t>公有云</a:t>
                    </a:r>
                    <a:r>
                      <a:rPr lang="ja-JP" altLang="en-US" dirty="0"/>
                      <a:t>
</a:t>
                    </a:r>
                    <a:r>
                      <a:rPr lang="en-US" altLang="ja-JP" dirty="0" smtClean="0"/>
                      <a:t>10%</a:t>
                    </a:r>
                    <a:endParaRPr lang="ja-JP" altLang="en-US" dirty="0"/>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lang="ja-JP" sz="1200">
                    <a:solidFill>
                      <a:srgbClr val="FFFFFF"/>
                    </a:solidFill>
                  </a:defRPr>
                </a:pPr>
                <a:endParaRPr lang="zh-CN"/>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Sheet1!$A$2:$A$4</c:f>
              <c:strCache>
                <c:ptCount val="3"/>
                <c:pt idx="0">
                  <c:v>Yes</c:v>
                </c:pt>
                <c:pt idx="1">
                  <c:v>No</c:v>
                </c:pt>
                <c:pt idx="2">
                  <c:v>Maybe</c:v>
                </c:pt>
              </c:strCache>
            </c:strRef>
          </c:cat>
          <c:val>
            <c:numRef>
              <c:f>Sheet1!$B$2:$B$4</c:f>
              <c:numCache>
                <c:formatCode>0.00%</c:formatCode>
                <c:ptCount val="3"/>
                <c:pt idx="0" formatCode="0%">
                  <c:v>0.72000000000000008</c:v>
                </c:pt>
                <c:pt idx="1">
                  <c:v>7.3999999999999996E-2</c:v>
                </c:pt>
                <c:pt idx="2">
                  <c:v>0.20700000000000002</c:v>
                </c:pt>
              </c:numCache>
            </c:numRef>
          </c:val>
        </c:ser>
        <c:dLbls>
          <c:showLegendKey val="0"/>
          <c:showVal val="0"/>
          <c:showCatName val="1"/>
          <c:showSerName val="0"/>
          <c:showPercent val="1"/>
          <c:showBubbleSize val="0"/>
          <c:showLeaderLines val="1"/>
        </c:dLbls>
        <c:firstSliceAng val="0"/>
      </c:pieChart>
    </c:plotArea>
    <c:plotVisOnly val="1"/>
    <c:dispBlanksAs val="zero"/>
    <c:showDLblsOverMax val="0"/>
  </c:chart>
  <c:spPr>
    <a:noFill/>
    <a:ln>
      <a:noFill/>
    </a:ln>
  </c:spPr>
  <c:txPr>
    <a:bodyPr/>
    <a:lstStyle/>
    <a:p>
      <a:pPr>
        <a:defRPr sz="1800"/>
      </a:pPr>
      <a:endParaRPr lang="zh-CN"/>
    </a:p>
  </c:txPr>
  <c:externalData r:id="rId1">
    <c:autoUpdate val="0"/>
  </c:externalData>
  <c:userShapes r:id="rId2"/>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Sheet3!$A$2</c:f>
              <c:strCache>
                <c:ptCount val="1"/>
                <c:pt idx="0">
                  <c:v>市场规模</c:v>
                </c:pt>
              </c:strCache>
            </c:strRef>
          </c:tx>
          <c:spPr>
            <a:solidFill>
              <a:srgbClr val="FFFF00"/>
            </a:solidFill>
            <a:effectLst>
              <a:innerShdw blurRad="63500" dist="76200">
                <a:prstClr val="black">
                  <a:alpha val="50000"/>
                </a:prstClr>
              </a:innerShdw>
            </a:effectLst>
          </c:spPr>
          <c:invertIfNegative val="0"/>
          <c:dLbls>
            <c:spPr>
              <a:effectLst>
                <a:innerShdw blurRad="63500" dist="50800">
                  <a:prstClr val="black">
                    <a:alpha val="50000"/>
                  </a:prstClr>
                </a:innerShdw>
              </a:effectLst>
            </c:spPr>
            <c:txPr>
              <a:bodyPr/>
              <a:lstStyle/>
              <a:p>
                <a:pPr>
                  <a:defRPr sz="1050" b="1">
                    <a:solidFill>
                      <a:srgbClr val="C00000"/>
                    </a:solidFill>
                    <a:latin typeface="Arial" panose="020B0604020202020204" pitchFamily="34" charset="0"/>
                    <a:cs typeface="Arial" panose="020B0604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Sheet3!$B$1:$F$1</c:f>
              <c:strCache>
                <c:ptCount val="5"/>
                <c:pt idx="0">
                  <c:v>2013年</c:v>
                </c:pt>
                <c:pt idx="1">
                  <c:v>2014年</c:v>
                </c:pt>
                <c:pt idx="2">
                  <c:v>2015年</c:v>
                </c:pt>
                <c:pt idx="3">
                  <c:v>2016年</c:v>
                </c:pt>
                <c:pt idx="4">
                  <c:v>2017年</c:v>
                </c:pt>
              </c:strCache>
            </c:strRef>
          </c:cat>
          <c:val>
            <c:numRef>
              <c:f>Sheet3!$B$2:$F$2</c:f>
              <c:numCache>
                <c:formatCode>0.0_ </c:formatCode>
                <c:ptCount val="5"/>
                <c:pt idx="0">
                  <c:v>55</c:v>
                </c:pt>
                <c:pt idx="1">
                  <c:v>123</c:v>
                </c:pt>
                <c:pt idx="2">
                  <c:v>270</c:v>
                </c:pt>
                <c:pt idx="3">
                  <c:v>520</c:v>
                </c:pt>
                <c:pt idx="4">
                  <c:v>879</c:v>
                </c:pt>
              </c:numCache>
            </c:numRef>
          </c:val>
        </c:ser>
        <c:dLbls>
          <c:showLegendKey val="0"/>
          <c:showVal val="0"/>
          <c:showCatName val="0"/>
          <c:showSerName val="0"/>
          <c:showPercent val="0"/>
          <c:showBubbleSize val="0"/>
        </c:dLbls>
        <c:gapWidth val="150"/>
        <c:axId val="236334080"/>
        <c:axId val="236385024"/>
      </c:barChart>
      <c:lineChart>
        <c:grouping val="standard"/>
        <c:varyColors val="0"/>
        <c:ser>
          <c:idx val="1"/>
          <c:order val="1"/>
          <c:tx>
            <c:strRef>
              <c:f>Sheet3!$A$3</c:f>
              <c:strCache>
                <c:ptCount val="1"/>
                <c:pt idx="0">
                  <c:v>增长率</c:v>
                </c:pt>
              </c:strCache>
            </c:strRef>
          </c:tx>
          <c:spPr>
            <a:ln>
              <a:solidFill>
                <a:schemeClr val="bg2">
                  <a:lumMod val="90000"/>
                </a:schemeClr>
              </a:solidFill>
              <a:headEnd type="diamond"/>
              <a:tailEnd type="diamond"/>
            </a:ln>
          </c:spPr>
          <c:marker>
            <c:symbol val="none"/>
          </c:marker>
          <c:dLbls>
            <c:dLbl>
              <c:idx val="0"/>
              <c:layout>
                <c:manualLayout>
                  <c:x val="-4.7222222222222249E-2"/>
                  <c:y val="-3.2407407407407406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1"/>
              <c:layout>
                <c:manualLayout>
                  <c:x val="-4.7222222222222221E-2"/>
                  <c:y val="-1.8518518518518517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2"/>
              <c:layout>
                <c:manualLayout>
                  <c:x val="-3.6111111111111108E-2"/>
                  <c:y val="-4.6296296296296308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3"/>
              <c:layout>
                <c:manualLayout>
                  <c:x val="-4.1666666666666664E-2"/>
                  <c:y val="-2.3148148148148147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4"/>
              <c:layout>
                <c:manualLayout>
                  <c:x val="-5.5555555555555552E-2"/>
                  <c:y val="-5.5555555555555552E-2"/>
                </c:manualLayout>
              </c:layou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a:lstStyle/>
              <a:p>
                <a:pPr>
                  <a:defRPr sz="900" b="1">
                    <a:solidFill>
                      <a:schemeClr val="tx2">
                        <a:lumMod val="95000"/>
                        <a:lumOff val="5000"/>
                      </a:schemeClr>
                    </a:solidFill>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Sheet3!$B$3:$F$3</c:f>
              <c:numCache>
                <c:formatCode>0.0%</c:formatCode>
                <c:ptCount val="5"/>
                <c:pt idx="0">
                  <c:v>1.2</c:v>
                </c:pt>
                <c:pt idx="1">
                  <c:v>1.236</c:v>
                </c:pt>
                <c:pt idx="2">
                  <c:v>1.1950000000000001</c:v>
                </c:pt>
                <c:pt idx="3">
                  <c:v>0.92600000000000005</c:v>
                </c:pt>
                <c:pt idx="4">
                  <c:v>0.69</c:v>
                </c:pt>
              </c:numCache>
            </c:numRef>
          </c:cat>
          <c:val>
            <c:numRef>
              <c:f>Sheet3!$B$3:$F$3</c:f>
              <c:numCache>
                <c:formatCode>0.0%</c:formatCode>
                <c:ptCount val="5"/>
                <c:pt idx="0">
                  <c:v>1.2</c:v>
                </c:pt>
                <c:pt idx="1">
                  <c:v>1.236</c:v>
                </c:pt>
                <c:pt idx="2">
                  <c:v>1.1950000000000001</c:v>
                </c:pt>
                <c:pt idx="3">
                  <c:v>0.92600000000000005</c:v>
                </c:pt>
                <c:pt idx="4">
                  <c:v>0.69</c:v>
                </c:pt>
              </c:numCache>
            </c:numRef>
          </c:val>
          <c:smooth val="0"/>
        </c:ser>
        <c:dLbls>
          <c:showLegendKey val="0"/>
          <c:showVal val="0"/>
          <c:showCatName val="0"/>
          <c:showSerName val="0"/>
          <c:showPercent val="0"/>
          <c:showBubbleSize val="0"/>
        </c:dLbls>
        <c:marker val="1"/>
        <c:smooth val="0"/>
        <c:axId val="236396544"/>
        <c:axId val="236386560"/>
      </c:lineChart>
      <c:catAx>
        <c:axId val="236334080"/>
        <c:scaling>
          <c:orientation val="minMax"/>
        </c:scaling>
        <c:delete val="0"/>
        <c:axPos val="b"/>
        <c:numFmt formatCode="General" sourceLinked="1"/>
        <c:majorTickMark val="out"/>
        <c:minorTickMark val="none"/>
        <c:tickLblPos val="nextTo"/>
        <c:txPr>
          <a:bodyPr/>
          <a:lstStyle/>
          <a:p>
            <a:pPr>
              <a:defRPr sz="900" b="1" baseline="0">
                <a:solidFill>
                  <a:schemeClr val="tx2">
                    <a:lumMod val="95000"/>
                    <a:lumOff val="5000"/>
                  </a:schemeClr>
                </a:solidFill>
                <a:latin typeface="Arial" panose="020B0604020202020204" pitchFamily="34" charset="0"/>
                <a:ea typeface="宋体" panose="02010600030101010101" pitchFamily="2" charset="-122"/>
              </a:defRPr>
            </a:pPr>
            <a:endParaRPr lang="zh-CN"/>
          </a:p>
        </c:txPr>
        <c:crossAx val="236385024"/>
        <c:crosses val="autoZero"/>
        <c:auto val="1"/>
        <c:lblAlgn val="ctr"/>
        <c:lblOffset val="100"/>
        <c:noMultiLvlLbl val="0"/>
      </c:catAx>
      <c:valAx>
        <c:axId val="236385024"/>
        <c:scaling>
          <c:orientation val="minMax"/>
        </c:scaling>
        <c:delete val="0"/>
        <c:axPos val="l"/>
        <c:numFmt formatCode="0.0_ " sourceLinked="1"/>
        <c:majorTickMark val="in"/>
        <c:minorTickMark val="none"/>
        <c:tickLblPos val="nextTo"/>
        <c:txPr>
          <a:bodyPr/>
          <a:lstStyle/>
          <a:p>
            <a:pPr>
              <a:defRPr sz="900" b="1">
                <a:solidFill>
                  <a:schemeClr val="tx2">
                    <a:lumMod val="95000"/>
                    <a:lumOff val="5000"/>
                  </a:schemeClr>
                </a:solidFill>
                <a:latin typeface="Arial" panose="020B0604020202020204" pitchFamily="34" charset="0"/>
                <a:cs typeface="Arial" panose="020B0604020202020204" pitchFamily="34" charset="0"/>
              </a:defRPr>
            </a:pPr>
            <a:endParaRPr lang="zh-CN"/>
          </a:p>
        </c:txPr>
        <c:crossAx val="236334080"/>
        <c:crosses val="autoZero"/>
        <c:crossBetween val="between"/>
        <c:majorUnit val="200"/>
        <c:minorUnit val="200"/>
      </c:valAx>
      <c:valAx>
        <c:axId val="236386560"/>
        <c:scaling>
          <c:orientation val="minMax"/>
        </c:scaling>
        <c:delete val="0"/>
        <c:axPos val="r"/>
        <c:numFmt formatCode="0.0%" sourceLinked="1"/>
        <c:majorTickMark val="in"/>
        <c:minorTickMark val="none"/>
        <c:tickLblPos val="nextTo"/>
        <c:txPr>
          <a:bodyPr/>
          <a:lstStyle/>
          <a:p>
            <a:pPr>
              <a:defRPr sz="900" b="1">
                <a:solidFill>
                  <a:schemeClr val="tx2">
                    <a:lumMod val="95000"/>
                    <a:lumOff val="5000"/>
                  </a:schemeClr>
                </a:solidFill>
                <a:latin typeface="Arial" panose="020B0604020202020204" pitchFamily="34" charset="0"/>
                <a:cs typeface="Arial" panose="020B0604020202020204" pitchFamily="34" charset="0"/>
              </a:defRPr>
            </a:pPr>
            <a:endParaRPr lang="zh-CN"/>
          </a:p>
        </c:txPr>
        <c:crossAx val="236396544"/>
        <c:crosses val="max"/>
        <c:crossBetween val="between"/>
      </c:valAx>
      <c:catAx>
        <c:axId val="236396544"/>
        <c:scaling>
          <c:orientation val="minMax"/>
        </c:scaling>
        <c:delete val="1"/>
        <c:axPos val="b"/>
        <c:numFmt formatCode="0.0%" sourceLinked="1"/>
        <c:majorTickMark val="out"/>
        <c:minorTickMark val="none"/>
        <c:tickLblPos val="nextTo"/>
        <c:crossAx val="236386560"/>
        <c:crosses val="autoZero"/>
        <c:auto val="1"/>
        <c:lblAlgn val="ctr"/>
        <c:lblOffset val="100"/>
        <c:noMultiLvlLbl val="0"/>
      </c:catAx>
    </c:plotArea>
    <c:legend>
      <c:legendPos val="t"/>
      <c:layout>
        <c:manualLayout>
          <c:xMode val="edge"/>
          <c:yMode val="edge"/>
          <c:x val="0.49777777777777776"/>
          <c:y val="2.7777777777777776E-2"/>
          <c:w val="0.36999999999999994"/>
          <c:h val="8.2227690288713906E-2"/>
        </c:manualLayout>
      </c:layout>
      <c:overlay val="0"/>
      <c:txPr>
        <a:bodyPr/>
        <a:lstStyle/>
        <a:p>
          <a:pPr>
            <a:defRPr sz="900" b="1">
              <a:latin typeface="微软雅黑" panose="020B0503020204020204" pitchFamily="34" charset="-122"/>
              <a:ea typeface="微软雅黑" panose="020B0503020204020204" pitchFamily="34" charset="-122"/>
            </a:defRPr>
          </a:pPr>
          <a:endParaRPr lang="zh-CN"/>
        </a:p>
      </c:txPr>
    </c:legend>
    <c:plotVisOnly val="1"/>
    <c:dispBlanksAs val="gap"/>
    <c:showDLblsOverMax val="0"/>
  </c:chart>
  <c:externalData r:id="rId1">
    <c:autoUpdate val="0"/>
  </c:externalData>
  <c:userShapes r:id="rId2"/>
</c:chartSpace>
</file>

<file path=ppt/drawings/_rels/vmlDrawing1.vml.rels><?xml version="1.0" encoding="UTF-8" standalone="yes"?>
<Relationships xmlns="http://schemas.openxmlformats.org/package/2006/relationships"><Relationship Id="rId1" Type="http://schemas.openxmlformats.org/officeDocument/2006/relationships/image" Target="../media/image37.emf"/></Relationships>
</file>

<file path=ppt/drawings/drawing1.xml><?xml version="1.0" encoding="utf-8"?>
<c:userShapes xmlns:c="http://schemas.openxmlformats.org/drawingml/2006/chart">
  <cdr:relSizeAnchor xmlns:cdr="http://schemas.openxmlformats.org/drawingml/2006/chartDrawing">
    <cdr:from>
      <cdr:x>0.08958</cdr:x>
      <cdr:y>0.01616</cdr:y>
    </cdr:from>
    <cdr:to>
      <cdr:x>0.36042</cdr:x>
      <cdr:y>0.0937</cdr:y>
    </cdr:to>
    <cdr:sp macro="" textlink="">
      <cdr:nvSpPr>
        <cdr:cNvPr id="2" name="TextBox 1"/>
        <cdr:cNvSpPr txBox="1"/>
      </cdr:nvSpPr>
      <cdr:spPr>
        <a:xfrm xmlns:a="http://schemas.openxmlformats.org/drawingml/2006/main">
          <a:off x="409575" y="47626"/>
          <a:ext cx="1238250" cy="2286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zh-CN" altLang="en-US" sz="900" b="1">
              <a:latin typeface="微软雅黑" panose="020B0503020204020204" pitchFamily="34" charset="-122"/>
              <a:ea typeface="微软雅黑" panose="020B0503020204020204" pitchFamily="34" charset="-122"/>
            </a:rPr>
            <a:t>单位：亿元</a:t>
          </a:r>
        </a:p>
      </cdr:txBody>
    </cdr:sp>
  </cdr:relSizeAnchor>
</c:userShapes>
</file>

<file path=ppt/drawings/drawing2.xml><?xml version="1.0" encoding="utf-8"?>
<c:userShapes xmlns:c="http://schemas.openxmlformats.org/drawingml/2006/chart">
  <cdr:relSizeAnchor xmlns:cdr="http://schemas.openxmlformats.org/drawingml/2006/chartDrawing">
    <cdr:from>
      <cdr:x>0.00299</cdr:x>
      <cdr:y>0.8896</cdr:y>
    </cdr:from>
    <cdr:to>
      <cdr:x>0.90624</cdr:x>
      <cdr:y>1</cdr:y>
    </cdr:to>
    <cdr:sp macro="" textlink="">
      <cdr:nvSpPr>
        <cdr:cNvPr id="2" name="[TextBox 31]"/>
        <cdr:cNvSpPr txBox="1"/>
      </cdr:nvSpPr>
      <cdr:spPr>
        <a:xfrm xmlns:a="http://schemas.openxmlformats.org/drawingml/2006/main">
          <a:off x="11724" y="2975605"/>
          <a:ext cx="3541592" cy="369283"/>
        </a:xfrm>
        <a:prstGeom xmlns:a="http://schemas.openxmlformats.org/drawingml/2006/main" prst="rect">
          <a:avLst/>
        </a:prstGeom>
        <a:noFill xmlns:a="http://schemas.openxmlformats.org/drawingml/2006/main"/>
      </cdr:spPr>
      <cdr:txBody>
        <a:bodyPr xmlns:a="http://schemas.openxmlformats.org/drawingml/2006/main" wrap="square" lIns="121872" tIns="60936" rIns="121872" bIns="60936" rtlCol="0">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marL="0" lvl="1" algn="r" defTabSz="913287"/>
          <a:r>
            <a:rPr lang="zh-CN" sz="800" dirty="0" smtClean="0">
              <a:solidFill>
                <a:schemeClr val="tx1">
                  <a:lumMod val="75000"/>
                </a:schemeClr>
              </a:solidFill>
            </a:rPr>
            <a:t>资料来源：VMware 发布的 2013 年云指数</a:t>
          </a:r>
        </a:p>
        <a:p xmlns:a="http://schemas.openxmlformats.org/drawingml/2006/main">
          <a:pPr marL="0" lvl="1" algn="r" defTabSz="913287"/>
          <a:r>
            <a:rPr lang="zh-CN" sz="800" dirty="0" smtClean="0">
              <a:solidFill>
                <a:schemeClr val="tx1">
                  <a:lumMod val="75000"/>
                </a:schemeClr>
              </a:solidFill>
            </a:rPr>
            <a:t>仅基于中国受访者的回复</a:t>
          </a:r>
          <a:endParaRPr lang="en-US" sz="800" dirty="0">
            <a:solidFill>
              <a:schemeClr val="tx1">
                <a:lumMod val="75000"/>
              </a:schemeClr>
            </a:solidFill>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0.13333</cdr:x>
      <cdr:y>0.00868</cdr:y>
    </cdr:from>
    <cdr:to>
      <cdr:x>0.34167</cdr:x>
      <cdr:y>0.09549</cdr:y>
    </cdr:to>
    <cdr:sp macro="" textlink="">
      <cdr:nvSpPr>
        <cdr:cNvPr id="2" name="TextBox 1"/>
        <cdr:cNvSpPr txBox="1"/>
      </cdr:nvSpPr>
      <cdr:spPr>
        <a:xfrm xmlns:a="http://schemas.openxmlformats.org/drawingml/2006/main">
          <a:off x="609600" y="23813"/>
          <a:ext cx="952500" cy="23812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zh-CN" altLang="en-US" sz="900" b="1">
              <a:latin typeface="微软雅黑" panose="020B0503020204020204" pitchFamily="34" charset="-122"/>
              <a:ea typeface="微软雅黑" panose="020B0503020204020204" pitchFamily="34" charset="-122"/>
              <a:cs typeface="Arial" panose="020B0604020202020204" pitchFamily="34" charset="0"/>
            </a:rPr>
            <a:t>单位：亿元</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B004553-04C5-4BB3-AD4E-8B2EF3CDDAF9}" type="datetimeFigureOut">
              <a:rPr lang="en-US" smtClean="0"/>
              <a:t>8/12/2014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E6A881F-0910-47D3-BD01-4F68834EC353}" type="slidenum">
              <a:rPr lang="en-US" smtClean="0"/>
              <a:t>‹#›</a:t>
            </a:fld>
            <a:endParaRPr lang="en-US"/>
          </a:p>
        </p:txBody>
      </p:sp>
    </p:spTree>
    <p:extLst>
      <p:ext uri="{BB962C8B-B14F-4D97-AF65-F5344CB8AC3E}">
        <p14:creationId xmlns:p14="http://schemas.microsoft.com/office/powerpoint/2010/main" val="3268667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25.jpeg>
</file>

<file path=ppt/media/image26.jpeg>
</file>

<file path=ppt/media/image27.jpe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6.jpeg>
</file>

<file path=ppt/media/image38.png>
</file>

<file path=ppt/media/image39.png>
</file>

<file path=ppt/media/image4.jpeg>
</file>

<file path=ppt/media/image40.png>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jpeg>
</file>

<file path=ppt/media/image61.jpeg>
</file>

<file path=ppt/media/image62.png>
</file>

<file path=ppt/media/image63.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jpe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CB6F0DB-E055-41D0-9102-627A646E4242}" type="datetimeFigureOut">
              <a:rPr lang="en-US" smtClean="0"/>
              <a:t>8/12/2014</a:t>
            </a:fld>
            <a:endParaRPr lang="en-US"/>
          </a:p>
        </p:txBody>
      </p:sp>
      <p:sp>
        <p:nvSpPr>
          <p:cNvPr id="4" name="Slide Image Placeholder 3"/>
          <p:cNvSpPr>
            <a:spLocks noGrp="1" noRot="1" noChangeAspect="1"/>
          </p:cNvSpPr>
          <p:nvPr>
            <p:ph type="sldImg" idx="2"/>
          </p:nvPr>
        </p:nvSpPr>
        <p:spPr>
          <a:xfrm>
            <a:off x="788988" y="609600"/>
            <a:ext cx="5280025" cy="29718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57200" y="3810000"/>
            <a:ext cx="5943600" cy="48768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4FBC3A-A12C-40F9-BB8D-BC30C7901396}" type="slidenum">
              <a:rPr lang="en-US" smtClean="0"/>
              <a:t>‹#›</a:t>
            </a:fld>
            <a:endParaRPr lang="en-US"/>
          </a:p>
        </p:txBody>
      </p:sp>
    </p:spTree>
    <p:extLst>
      <p:ext uri="{BB962C8B-B14F-4D97-AF65-F5344CB8AC3E}">
        <p14:creationId xmlns:p14="http://schemas.microsoft.com/office/powerpoint/2010/main" val="201290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pPr>
              <a:defRPr/>
            </a:pPr>
            <a:fld id="{30ED41AE-736E-48F5-8701-1355F6D9E97A}" type="slidenum">
              <a:rPr lang="en-US" smtClean="0"/>
              <a:pPr>
                <a:defRPr/>
              </a:pPr>
              <a:t>1</a:t>
            </a:fld>
            <a:endParaRPr lang="zh-CN"/>
          </a:p>
        </p:txBody>
      </p:sp>
    </p:spTree>
    <p:extLst>
      <p:ext uri="{BB962C8B-B14F-4D97-AF65-F5344CB8AC3E}">
        <p14:creationId xmlns:p14="http://schemas.microsoft.com/office/powerpoint/2010/main" val="722611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p:cNvSpPr>
            <a:spLocks noGrp="1" noRot="1" noChangeAspect="1" noTextEdit="1"/>
          </p:cNvSpPr>
          <p:nvPr>
            <p:ph type="sldImg"/>
          </p:nvPr>
        </p:nvSpPr>
        <p:spPr bwMode="auto">
          <a:xfrm>
            <a:off x="381000" y="684213"/>
            <a:ext cx="6096000" cy="3430587"/>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419100" indent="-419100" eaLnBrk="0" hangingPunct="0">
              <a:lnSpc>
                <a:spcPct val="120000"/>
              </a:lnSpc>
              <a:buClr>
                <a:srgbClr val="777777"/>
              </a:buClr>
              <a:buSzPct val="85000"/>
              <a:buFontTx/>
              <a:buChar char="•"/>
            </a:pPr>
            <a:r>
              <a:rPr lang="zh-CN" altLang="en-US" sz="1200" b="1" dirty="0" smtClean="0">
                <a:solidFill>
                  <a:schemeClr val="accent1">
                    <a:lumMod val="75000"/>
                  </a:schemeClr>
                </a:solidFill>
                <a:ea typeface="楷体_GB2312" charset="0"/>
                <a:cs typeface="楷体_GB2312" charset="0"/>
              </a:rPr>
              <a:t>挑战一：</a:t>
            </a:r>
            <a:r>
              <a:rPr lang="zh-TW" altLang="en-US" sz="1200" dirty="0" smtClean="0">
                <a:ea typeface="楷体_GB2312" charset="0"/>
                <a:cs typeface="楷体_GB2312" charset="0"/>
              </a:rPr>
              <a:t>覆盖</a:t>
            </a:r>
            <a:r>
              <a:rPr lang="en-US" altLang="zh-TW" sz="1200" dirty="0" smtClean="0">
                <a:ea typeface="楷体_GB2312" charset="0"/>
                <a:cs typeface="楷体_GB2312" charset="0"/>
              </a:rPr>
              <a:t>80%</a:t>
            </a:r>
            <a:r>
              <a:rPr lang="zh-TW" altLang="en-US" sz="1200" dirty="0" smtClean="0">
                <a:ea typeface="楷体_GB2312" charset="0"/>
                <a:cs typeface="楷体_GB2312" charset="0"/>
              </a:rPr>
              <a:t>、</a:t>
            </a:r>
            <a:r>
              <a:rPr lang="en-US" altLang="zh-TW" sz="1200" dirty="0" smtClean="0">
                <a:ea typeface="楷体_GB2312" charset="0"/>
                <a:cs typeface="楷体_GB2312" charset="0"/>
              </a:rPr>
              <a:t>5</a:t>
            </a:r>
            <a:r>
              <a:rPr lang="zh-TW" altLang="en-US" sz="1200" dirty="0" smtClean="0">
                <a:ea typeface="楷体_GB2312" charset="0"/>
                <a:cs typeface="楷体_GB2312" charset="0"/>
              </a:rPr>
              <a:t>万多家单位，可以办理二十多种主要的社保业务。</a:t>
            </a:r>
            <a:r>
              <a:rPr lang="en-US" altLang="zh-TW" sz="1200" dirty="0" smtClean="0">
                <a:ea typeface="楷体_GB2312" charset="0"/>
                <a:cs typeface="楷体_GB2312" charset="0"/>
              </a:rPr>
              <a:t>2012</a:t>
            </a:r>
            <a:r>
              <a:rPr lang="zh-TW" altLang="en-US" sz="1200" dirty="0" smtClean="0">
                <a:ea typeface="楷体_GB2312" charset="0"/>
                <a:cs typeface="楷体_GB2312" charset="0"/>
              </a:rPr>
              <a:t>年又开通了个人网上缴费申报平台，可以面向</a:t>
            </a:r>
            <a:r>
              <a:rPr lang="en-US" altLang="zh-TW" sz="1200" dirty="0" smtClean="0">
                <a:ea typeface="楷体_GB2312" charset="0"/>
                <a:cs typeface="楷体_GB2312" charset="0"/>
              </a:rPr>
              <a:t>30</a:t>
            </a:r>
            <a:r>
              <a:rPr lang="zh-TW" altLang="en-US" sz="1200" dirty="0" smtClean="0">
                <a:ea typeface="楷体_GB2312" charset="0"/>
                <a:cs typeface="楷体_GB2312" charset="0"/>
              </a:rPr>
              <a:t>万个人缴费群体提供服务，未来还要通过网上申报平台进行身份证号升位的采集工作等。</a:t>
            </a:r>
            <a:endParaRPr lang="en-US" altLang="zh-TW" sz="1200" dirty="0" smtClean="0">
              <a:ea typeface="楷体_GB2312" charset="0"/>
              <a:cs typeface="楷体_GB2312" charset="0"/>
            </a:endParaRPr>
          </a:p>
          <a:p>
            <a:pPr marL="0" indent="0" algn="l" eaLnBrk="0" hangingPunct="0">
              <a:lnSpc>
                <a:spcPct val="120000"/>
              </a:lnSpc>
              <a:buClr>
                <a:srgbClr val="777777"/>
              </a:buClr>
              <a:buSzPct val="85000"/>
              <a:buNone/>
            </a:pPr>
            <a:endParaRPr lang="zh-CN" altLang="en-US" sz="1200" b="0" dirty="0" smtClean="0">
              <a:ea typeface="楷体_GB2312" charset="0"/>
              <a:cs typeface="楷体_GB2312" charset="0"/>
            </a:endParaRPr>
          </a:p>
          <a:p>
            <a:pPr marL="468630" indent="-285750" eaLnBrk="0" hangingPunct="0">
              <a:lnSpc>
                <a:spcPct val="120000"/>
              </a:lnSpc>
              <a:buClr>
                <a:srgbClr val="777777"/>
              </a:buClr>
              <a:buSzPct val="85000"/>
            </a:pPr>
            <a:r>
              <a:rPr lang="zh-TW" altLang="en-US" sz="1200" b="1" dirty="0" smtClean="0">
                <a:solidFill>
                  <a:schemeClr val="accent1">
                    <a:lumMod val="75000"/>
                  </a:schemeClr>
                </a:solidFill>
                <a:ea typeface="楷体_GB2312" charset="0"/>
                <a:cs typeface="楷体_GB2312" charset="0"/>
              </a:rPr>
              <a:t>挑战二</a:t>
            </a:r>
            <a:r>
              <a:rPr lang="zh-TW" altLang="en-US" sz="1200" dirty="0" smtClean="0">
                <a:ea typeface="楷体_GB2312" charset="0"/>
                <a:cs typeface="楷体_GB2312" charset="0"/>
              </a:rPr>
              <a:t>：一年一度的企业网上申报，年底的业务量时平时的百倍以上。</a:t>
            </a:r>
            <a:r>
              <a:rPr lang="en-US" altLang="zh-TW" sz="1200" dirty="0" smtClean="0">
                <a:ea typeface="楷体_GB2312" charset="0"/>
                <a:cs typeface="楷体_GB2312" charset="0"/>
              </a:rPr>
              <a:t>2012</a:t>
            </a:r>
            <a:r>
              <a:rPr lang="zh-TW" altLang="en-US" sz="1200" dirty="0" smtClean="0">
                <a:ea typeface="楷体_GB2312" charset="0"/>
                <a:cs typeface="楷体_GB2312" charset="0"/>
              </a:rPr>
              <a:t>年因为业务量大导致系统宕机。</a:t>
            </a:r>
          </a:p>
          <a:p>
            <a:pPr marL="468630" indent="-285750" eaLnBrk="0" hangingPunct="0">
              <a:lnSpc>
                <a:spcPct val="120000"/>
              </a:lnSpc>
              <a:buClr>
                <a:srgbClr val="777777"/>
              </a:buClr>
              <a:buSzPct val="85000"/>
            </a:pPr>
            <a:r>
              <a:rPr lang="zh-TW" altLang="en-US" sz="1200" b="1" dirty="0" smtClean="0">
                <a:solidFill>
                  <a:schemeClr val="accent1">
                    <a:lumMod val="75000"/>
                  </a:schemeClr>
                </a:solidFill>
                <a:ea typeface="楷体_GB2312" charset="0"/>
                <a:cs typeface="楷体_GB2312" charset="0"/>
              </a:rPr>
              <a:t>挑战三：</a:t>
            </a:r>
            <a:r>
              <a:rPr lang="zh-TW" altLang="en-US" sz="1200" dirty="0" smtClean="0">
                <a:ea typeface="楷体_GB2312" charset="0"/>
                <a:cs typeface="楷体_GB2312" charset="0"/>
              </a:rPr>
              <a:t>随着网上经办业务种类、途径不断增加，系统承载压力的逐步加大，系统硬件平台包括应用服务器、数据库服务器、负载均衡、安全设备都逐渐出现瓶颈，如</a:t>
            </a:r>
            <a:r>
              <a:rPr lang="en-US" altLang="zh-TW" sz="1200" dirty="0" smtClean="0">
                <a:ea typeface="楷体_GB2312" charset="0"/>
                <a:cs typeface="楷体_GB2312" charset="0"/>
              </a:rPr>
              <a:t>2012</a:t>
            </a:r>
            <a:r>
              <a:rPr lang="zh-TW" altLang="en-US" sz="1200" dirty="0" smtClean="0">
                <a:ea typeface="楷体_GB2312" charset="0"/>
                <a:cs typeface="楷体_GB2312" charset="0"/>
              </a:rPr>
              <a:t>年</a:t>
            </a:r>
            <a:r>
              <a:rPr lang="en-US" altLang="zh-TW" sz="1200" dirty="0" smtClean="0">
                <a:ea typeface="楷体_GB2312" charset="0"/>
                <a:cs typeface="楷体_GB2312" charset="0"/>
              </a:rPr>
              <a:t>1</a:t>
            </a:r>
            <a:r>
              <a:rPr lang="zh-TW" altLang="en-US" sz="1200" dirty="0" smtClean="0">
                <a:ea typeface="楷体_GB2312" charset="0"/>
                <a:cs typeface="楷体_GB2312" charset="0"/>
              </a:rPr>
              <a:t>月份申报期六台应用服务器的</a:t>
            </a:r>
            <a:r>
              <a:rPr lang="en-US" altLang="zh-TW" sz="1200" dirty="0" smtClean="0">
                <a:ea typeface="楷体_GB2312" charset="0"/>
                <a:cs typeface="楷体_GB2312" charset="0"/>
              </a:rPr>
              <a:t>CPU</a:t>
            </a:r>
            <a:r>
              <a:rPr lang="zh-TW" altLang="en-US" sz="1200" dirty="0" smtClean="0">
                <a:ea typeface="楷体_GB2312" charset="0"/>
                <a:cs typeface="楷体_GB2312" charset="0"/>
              </a:rPr>
              <a:t>使用率都达到</a:t>
            </a:r>
            <a:r>
              <a:rPr lang="en-US" altLang="zh-TW" sz="1200" dirty="0" smtClean="0">
                <a:ea typeface="楷体_GB2312" charset="0"/>
                <a:cs typeface="楷体_GB2312" charset="0"/>
              </a:rPr>
              <a:t>90%</a:t>
            </a:r>
            <a:r>
              <a:rPr lang="zh-TW" altLang="en-US" sz="1200" dirty="0" smtClean="0">
                <a:ea typeface="楷体_GB2312" charset="0"/>
                <a:cs typeface="楷体_GB2312" charset="0"/>
              </a:rPr>
              <a:t>以上，导致应用系统无法访问。</a:t>
            </a:r>
          </a:p>
          <a:p>
            <a:pPr marL="468630" indent="-285750" eaLnBrk="0" hangingPunct="0">
              <a:lnSpc>
                <a:spcPct val="120000"/>
              </a:lnSpc>
              <a:buClr>
                <a:srgbClr val="777777"/>
              </a:buClr>
              <a:buSzPct val="85000"/>
            </a:pPr>
            <a:r>
              <a:rPr lang="zh-TW" altLang="en-US" sz="1200" b="1" dirty="0" smtClean="0">
                <a:solidFill>
                  <a:schemeClr val="accent1">
                    <a:lumMod val="75000"/>
                  </a:schemeClr>
                </a:solidFill>
                <a:ea typeface="楷体_GB2312" charset="0"/>
                <a:cs typeface="楷体_GB2312" charset="0"/>
              </a:rPr>
              <a:t>挑战四：</a:t>
            </a:r>
            <a:r>
              <a:rPr lang="zh-TW" altLang="en-US" sz="1200" dirty="0" smtClean="0">
                <a:ea typeface="楷体_GB2312" charset="0"/>
                <a:cs typeface="楷体_GB2312" charset="0"/>
              </a:rPr>
              <a:t>平时资源繁忙，终端用户体验差，客户投诉多。</a:t>
            </a:r>
          </a:p>
          <a:p>
            <a:pPr marL="468630" indent="-285750" eaLnBrk="0" hangingPunct="0">
              <a:lnSpc>
                <a:spcPct val="120000"/>
              </a:lnSpc>
              <a:buClr>
                <a:srgbClr val="777777"/>
              </a:buClr>
              <a:buSzPct val="85000"/>
            </a:pPr>
            <a:r>
              <a:rPr lang="zh-TW" altLang="en-US" sz="1200" b="1" dirty="0" smtClean="0">
                <a:solidFill>
                  <a:schemeClr val="accent1">
                    <a:lumMod val="75000"/>
                  </a:schemeClr>
                </a:solidFill>
                <a:ea typeface="楷体_GB2312" charset="0"/>
                <a:cs typeface="楷体_GB2312" charset="0"/>
              </a:rPr>
              <a:t>挑战五： </a:t>
            </a:r>
            <a:r>
              <a:rPr lang="zh-TW" altLang="en-US" sz="1200" dirty="0" smtClean="0">
                <a:ea typeface="楷体_GB2312" charset="0"/>
                <a:cs typeface="楷体_GB2312" charset="0"/>
              </a:rPr>
              <a:t>未来无法扩展、支撑更多的访问量及业务办理，支持业务创新差。</a:t>
            </a:r>
          </a:p>
          <a:p>
            <a:pPr>
              <a:lnSpc>
                <a:spcPct val="110000"/>
              </a:lnSpc>
            </a:pPr>
            <a:r>
              <a:rPr lang="zh-TW" altLang="en-US" sz="1200" dirty="0" smtClean="0"/>
              <a:t>采用纵向实施方法，从公共服务开始验证虚拟化和云技术，建立新一代的</a:t>
            </a:r>
            <a:r>
              <a:rPr lang="en-US" altLang="zh-TW" sz="1200" dirty="0" smtClean="0"/>
              <a:t>IT</a:t>
            </a:r>
            <a:r>
              <a:rPr lang="zh-TW" altLang="en-US" sz="1200" dirty="0" smtClean="0"/>
              <a:t>平台，扩展到其他应用。</a:t>
            </a:r>
          </a:p>
          <a:p>
            <a:pPr>
              <a:lnSpc>
                <a:spcPct val="110000"/>
              </a:lnSpc>
            </a:pPr>
            <a:r>
              <a:rPr lang="zh-TW" altLang="en-US" sz="1200" dirty="0" smtClean="0"/>
              <a:t>硬件平台采用了</a:t>
            </a:r>
            <a:r>
              <a:rPr lang="en-US" altLang="zh-TW" sz="1200" dirty="0" smtClean="0"/>
              <a:t>CISCO UCS</a:t>
            </a:r>
            <a:r>
              <a:rPr lang="zh-TW" altLang="en-US" sz="1200" dirty="0" smtClean="0"/>
              <a:t>和</a:t>
            </a:r>
            <a:r>
              <a:rPr lang="en-US" altLang="zh-TW" sz="1200" dirty="0" err="1" smtClean="0"/>
              <a:t>Netapp</a:t>
            </a:r>
            <a:r>
              <a:rPr lang="en-US" altLang="zh-TW" sz="1200" dirty="0" smtClean="0"/>
              <a:t> </a:t>
            </a:r>
            <a:r>
              <a:rPr lang="zh-TW" altLang="en-US" sz="1200" dirty="0" smtClean="0"/>
              <a:t>存储，</a:t>
            </a:r>
          </a:p>
          <a:p>
            <a:pPr>
              <a:lnSpc>
                <a:spcPct val="110000"/>
              </a:lnSpc>
            </a:pPr>
            <a:r>
              <a:rPr lang="en-US" altLang="zh-CN" sz="1200" dirty="0" smtClean="0"/>
              <a:t>2</a:t>
            </a:r>
            <a:r>
              <a:rPr lang="zh-CN" altLang="en-US" sz="1200" dirty="0" smtClean="0"/>
              <a:t>个</a:t>
            </a:r>
            <a:r>
              <a:rPr lang="en-US" altLang="zh-TW" sz="1200" dirty="0" smtClean="0"/>
              <a:t>Oracle RAC</a:t>
            </a:r>
            <a:r>
              <a:rPr lang="zh-TW" altLang="en-US" sz="1200" dirty="0" smtClean="0"/>
              <a:t>两节点部署在</a:t>
            </a:r>
            <a:r>
              <a:rPr lang="en-US" altLang="zh-TW" sz="1200" dirty="0" smtClean="0"/>
              <a:t>2</a:t>
            </a:r>
            <a:r>
              <a:rPr lang="zh-TW" altLang="en-US" sz="1200" dirty="0" smtClean="0"/>
              <a:t>台</a:t>
            </a:r>
            <a:r>
              <a:rPr lang="en-US" altLang="zh-TW" sz="1200" dirty="0" smtClean="0"/>
              <a:t>B440</a:t>
            </a:r>
            <a:r>
              <a:rPr lang="zh-TW" altLang="en-US" sz="1200" dirty="0" smtClean="0"/>
              <a:t>上，</a:t>
            </a:r>
            <a:r>
              <a:rPr lang="en-US" altLang="zh-TW" sz="1200" dirty="0" smtClean="0"/>
              <a:t>WebLogic 12</a:t>
            </a:r>
            <a:r>
              <a:rPr lang="zh-CN" altLang="en-US" sz="1200" dirty="0" smtClean="0"/>
              <a:t>个</a:t>
            </a:r>
            <a:r>
              <a:rPr lang="zh-TW" altLang="en-US" sz="1200" dirty="0" smtClean="0"/>
              <a:t>节点部署在</a:t>
            </a:r>
            <a:r>
              <a:rPr lang="en-US" altLang="zh-TW" sz="1200" dirty="0" smtClean="0"/>
              <a:t>2</a:t>
            </a:r>
            <a:r>
              <a:rPr lang="zh-TW" altLang="en-US" sz="1200" dirty="0" smtClean="0"/>
              <a:t>台</a:t>
            </a:r>
            <a:r>
              <a:rPr lang="en-US" altLang="zh-TW" sz="1200" dirty="0" smtClean="0"/>
              <a:t>B200</a:t>
            </a:r>
            <a:r>
              <a:rPr lang="zh-TW" altLang="en-US" sz="1200" dirty="0" smtClean="0"/>
              <a:t>上，虚拟化管理软件</a:t>
            </a:r>
            <a:r>
              <a:rPr lang="en-US" altLang="zh-TW" sz="1200" dirty="0" err="1" smtClean="0"/>
              <a:t>VCenter</a:t>
            </a:r>
            <a:r>
              <a:rPr lang="zh-TW" altLang="en-US" sz="1200" dirty="0" smtClean="0"/>
              <a:t>部署在</a:t>
            </a:r>
            <a:r>
              <a:rPr lang="en-US" altLang="zh-TW" sz="1200" dirty="0" smtClean="0"/>
              <a:t>2</a:t>
            </a:r>
            <a:r>
              <a:rPr lang="zh-TW" altLang="en-US" sz="1200" dirty="0" smtClean="0"/>
              <a:t>台</a:t>
            </a:r>
            <a:r>
              <a:rPr lang="en-US" altLang="zh-TW" sz="1200" dirty="0" smtClean="0"/>
              <a:t>B200</a:t>
            </a:r>
            <a:r>
              <a:rPr lang="zh-TW" altLang="en-US" sz="1200" dirty="0" smtClean="0"/>
              <a:t>上。压力测试机部署在</a:t>
            </a:r>
            <a:r>
              <a:rPr lang="en-US" altLang="zh-TW" sz="1200" dirty="0" smtClean="0"/>
              <a:t>2</a:t>
            </a:r>
            <a:r>
              <a:rPr lang="zh-TW" altLang="en-US" sz="1200" dirty="0" smtClean="0"/>
              <a:t>台</a:t>
            </a:r>
            <a:r>
              <a:rPr lang="en-US" altLang="zh-TW" sz="1200" dirty="0" smtClean="0"/>
              <a:t>B200</a:t>
            </a:r>
            <a:r>
              <a:rPr lang="zh-CN" altLang="en-US" sz="1200" dirty="0" smtClean="0"/>
              <a:t>。</a:t>
            </a:r>
            <a:endParaRPr lang="en-US" altLang="zh-CN" sz="1200" dirty="0" smtClean="0"/>
          </a:p>
          <a:p>
            <a:pPr>
              <a:lnSpc>
                <a:spcPct val="110000"/>
              </a:lnSpc>
            </a:pPr>
            <a:r>
              <a:rPr lang="zh-TW" altLang="en-US" sz="1200" dirty="0" smtClean="0"/>
              <a:t>系统采用了</a:t>
            </a:r>
            <a:r>
              <a:rPr lang="en-US" altLang="zh-TW" sz="1200" dirty="0" err="1" smtClean="0"/>
              <a:t>vCloud</a:t>
            </a:r>
            <a:r>
              <a:rPr lang="en-US" altLang="zh-TW" sz="1200" dirty="0" smtClean="0"/>
              <a:t> suite 5.1</a:t>
            </a:r>
            <a:r>
              <a:rPr lang="zh-TW" altLang="en-US" sz="1200" dirty="0" smtClean="0"/>
              <a:t>。</a:t>
            </a:r>
          </a:p>
          <a:p>
            <a:pPr>
              <a:lnSpc>
                <a:spcPct val="110000"/>
              </a:lnSpc>
            </a:pPr>
            <a:r>
              <a:rPr lang="zh-TW" altLang="en-US" sz="1200" dirty="0" smtClean="0"/>
              <a:t>使用了</a:t>
            </a:r>
            <a:r>
              <a:rPr lang="en-US" altLang="zh-TW" sz="1200" dirty="0" smtClean="0"/>
              <a:t>VMware</a:t>
            </a:r>
            <a:r>
              <a:rPr lang="zh-TW" altLang="en-US" sz="1200" dirty="0" smtClean="0"/>
              <a:t>专业服务</a:t>
            </a:r>
            <a:r>
              <a:rPr lang="en-US" altLang="zh-TW" sz="1200" dirty="0" smtClean="0"/>
              <a:t>:PSO</a:t>
            </a:r>
          </a:p>
          <a:p>
            <a:pPr>
              <a:lnSpc>
                <a:spcPct val="110000"/>
              </a:lnSpc>
            </a:pPr>
            <a:r>
              <a:rPr lang="zh-TW" altLang="en-US" sz="1200" dirty="0" smtClean="0"/>
              <a:t>在高并发高吞吐量的应用模块采用了内存数据缓存技术</a:t>
            </a:r>
            <a:r>
              <a:rPr lang="en-US" altLang="zh-TW" sz="1200" dirty="0" err="1" smtClean="0"/>
              <a:t>Gemfire</a:t>
            </a:r>
            <a:r>
              <a:rPr lang="zh-TW" altLang="en-US" sz="1200" dirty="0" smtClean="0"/>
              <a:t>。</a:t>
            </a:r>
          </a:p>
          <a:p>
            <a:pPr marL="171450" indent="-171450">
              <a:buFont typeface="Arial" pitchFamily="34" charset="0"/>
              <a:buChar char="•"/>
            </a:pPr>
            <a:endParaRPr lang="en-US" sz="1200" kern="1200" dirty="0" smtClean="0">
              <a:solidFill>
                <a:schemeClr val="tx1"/>
              </a:solidFill>
              <a:effectLst/>
              <a:latin typeface="+mn-lt"/>
              <a:ea typeface="SimHei" pitchFamily="2" charset="-122"/>
              <a:cs typeface="+mn-cs"/>
            </a:endParaRPr>
          </a:p>
          <a:p>
            <a:endParaRPr lang="en-US" altLang="zh-CN" sz="1200" kern="1200" dirty="0" smtClean="0">
              <a:solidFill>
                <a:schemeClr val="tx1"/>
              </a:solidFill>
              <a:effectLst/>
              <a:latin typeface="+mn-lt"/>
              <a:ea typeface="SimHei" pitchFamily="2" charset="-122"/>
              <a:cs typeface="+mn-cs"/>
            </a:endParaRPr>
          </a:p>
        </p:txBody>
      </p:sp>
      <p:sp>
        <p:nvSpPr>
          <p:cNvPr id="4" name="Slide Number Placeholder 3"/>
          <p:cNvSpPr>
            <a:spLocks noGrp="1"/>
          </p:cNvSpPr>
          <p:nvPr>
            <p:ph type="sldNum" sz="quarter" idx="5"/>
          </p:nvPr>
        </p:nvSpPr>
        <p:spPr/>
        <p:txBody>
          <a:bodyPr/>
          <a:lstStyle/>
          <a:p>
            <a:pPr>
              <a:defRPr/>
            </a:pPr>
            <a:fld id="{0E31D2E2-07C3-48EB-B866-CB773BFBC468}" type="slidenum">
              <a:rPr lang="en-US" smtClean="0">
                <a:solidFill>
                  <a:srgbClr val="000000"/>
                </a:solidFill>
              </a:rPr>
              <a:pPr>
                <a:defRPr/>
              </a:pPr>
              <a:t>10</a:t>
            </a:fld>
            <a:endParaRPr lang="en-US" dirty="0">
              <a:solidFill>
                <a:srgbClr val="000000"/>
              </a:solidFill>
            </a:endParaRPr>
          </a:p>
        </p:txBody>
      </p:sp>
    </p:spTree>
    <p:extLst>
      <p:ext uri="{BB962C8B-B14F-4D97-AF65-F5344CB8AC3E}">
        <p14:creationId xmlns:p14="http://schemas.microsoft.com/office/powerpoint/2010/main" val="215440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除了数据中心的大变革，终端客户的工作方式也随着互联网和移动终端设备的普及发生了巨大改变，</a:t>
            </a:r>
            <a:r>
              <a:rPr lang="en-US" sz="1200" kern="0" dirty="0" err="1" smtClean="0">
                <a:solidFill>
                  <a:schemeClr val="accent1"/>
                </a:solidFill>
                <a:latin typeface="黑体" panose="02010609060101010101" pitchFamily="49" charset="-122"/>
                <a:ea typeface="黑体" panose="02010609060101010101" pitchFamily="49" charset="-122"/>
                <a:cs typeface="SimSun"/>
                <a:sym typeface="Arial"/>
              </a:rPr>
              <a:t>在亚洲</a:t>
            </a:r>
            <a:r>
              <a:rPr lang="en-US" sz="1200" kern="0" dirty="0" smtClean="0">
                <a:solidFill>
                  <a:schemeClr val="accent1"/>
                </a:solidFill>
                <a:latin typeface="黑体" panose="02010609060101010101" pitchFamily="49" charset="-122"/>
                <a:ea typeface="黑体" panose="02010609060101010101" pitchFamily="49" charset="-122"/>
                <a:cs typeface="SimSun"/>
                <a:sym typeface="Arial"/>
              </a:rPr>
              <a:t>，</a:t>
            </a:r>
            <a:r>
              <a:rPr kumimoji="0" lang="en-US" sz="1200" b="0" i="0" u="none" strike="noStrike" kern="0" cap="none" spc="0" normalizeH="0" baseline="0" noProof="0" dirty="0" err="1" smtClean="0">
                <a:ln>
                  <a:noFill/>
                </a:ln>
                <a:solidFill>
                  <a:srgbClr val="6DB33F"/>
                </a:solidFill>
                <a:effectLst/>
                <a:uLnTx/>
                <a:uFillTx/>
                <a:latin typeface="黑体" panose="02010609060101010101" pitchFamily="49" charset="-122"/>
                <a:ea typeface="黑体" panose="02010609060101010101" pitchFamily="49" charset="-122"/>
                <a:cs typeface="SimSun"/>
                <a:sym typeface="Arial"/>
              </a:rPr>
              <a:t>移动互联网用户</a:t>
            </a:r>
            <a:r>
              <a:rPr kumimoji="0" lang="en-US" sz="1200" b="0" i="0" u="none" strike="noStrike" kern="0" cap="none" spc="0" normalizeH="0" baseline="0" noProof="0" dirty="0" err="1" smtClean="0">
                <a:ln>
                  <a:noFill/>
                </a:ln>
                <a:solidFill>
                  <a:schemeClr val="accent1"/>
                </a:solidFill>
                <a:effectLst/>
                <a:uLnTx/>
                <a:uFillTx/>
                <a:latin typeface="黑体" panose="02010609060101010101" pitchFamily="49" charset="-122"/>
                <a:ea typeface="黑体" panose="02010609060101010101" pitchFamily="49" charset="-122"/>
                <a:cs typeface="SimSun"/>
                <a:sym typeface="Arial"/>
              </a:rPr>
              <a:t>数早已超过基于</a:t>
            </a:r>
            <a:r>
              <a:rPr kumimoji="0" lang="en-US" sz="1200" b="0" i="0" u="none" strike="noStrike" kern="0" cap="none" spc="0" normalizeH="0" baseline="0" noProof="0" dirty="0" smtClean="0">
                <a:ln>
                  <a:noFill/>
                </a:ln>
                <a:solidFill>
                  <a:schemeClr val="accent1"/>
                </a:solidFill>
                <a:effectLst/>
                <a:uLnTx/>
                <a:uFillTx/>
                <a:latin typeface="黑体" panose="02010609060101010101" pitchFamily="49" charset="-122"/>
                <a:ea typeface="黑体" panose="02010609060101010101" pitchFamily="49" charset="-122"/>
                <a:cs typeface="SimSun"/>
                <a:sym typeface="Arial"/>
              </a:rPr>
              <a:t> </a:t>
            </a:r>
            <a:r>
              <a:rPr kumimoji="0" lang="en-US" sz="1200" b="0" i="0" u="none" strike="noStrike" kern="0" cap="none" spc="0" normalizeH="0" baseline="0" noProof="0" dirty="0" smtClean="0">
                <a:ln>
                  <a:noFill/>
                </a:ln>
                <a:solidFill>
                  <a:schemeClr val="accent1"/>
                </a:solidFill>
                <a:effectLst/>
                <a:uLnTx/>
                <a:uFillTx/>
                <a:latin typeface="Arial" charset="0"/>
                <a:ea typeface="黑体" panose="02010609060101010101" pitchFamily="49" charset="-122"/>
                <a:cs typeface="SimSun"/>
                <a:sym typeface="Arial"/>
              </a:rPr>
              <a:t>PC </a:t>
            </a:r>
            <a:r>
              <a:rPr kumimoji="0" lang="en-US" sz="1200" b="0" i="0" u="none" strike="noStrike" kern="0" cap="none" spc="0" normalizeH="0" baseline="0" noProof="0" dirty="0" err="1" smtClean="0">
                <a:ln>
                  <a:noFill/>
                </a:ln>
                <a:solidFill>
                  <a:schemeClr val="accent1"/>
                </a:solidFill>
                <a:effectLst/>
                <a:uLnTx/>
                <a:uFillTx/>
                <a:latin typeface="黑体" panose="02010609060101010101" pitchFamily="49" charset="-122"/>
                <a:ea typeface="黑体" panose="02010609060101010101" pitchFamily="49" charset="-122"/>
                <a:cs typeface="SimSun"/>
                <a:sym typeface="Arial"/>
              </a:rPr>
              <a:t>的互联网用户数</a:t>
            </a:r>
            <a:r>
              <a:rPr kumimoji="0" lang="zh-CN" altLang="en-US" sz="1200" b="0" i="0" u="none" strike="noStrike" kern="0" cap="none" spc="0" normalizeH="0" baseline="0" noProof="0" dirty="0" smtClean="0">
                <a:ln>
                  <a:noFill/>
                </a:ln>
                <a:solidFill>
                  <a:schemeClr val="accent1"/>
                </a:solidFill>
                <a:effectLst/>
                <a:uLnTx/>
                <a:uFillTx/>
                <a:latin typeface="黑体" panose="02010609060101010101" pitchFamily="49" charset="-122"/>
                <a:ea typeface="黑体" panose="02010609060101010101" pitchFamily="49" charset="-122"/>
                <a:cs typeface="SimSun"/>
                <a:sym typeface="Arial"/>
              </a:rPr>
              <a:t>。</a:t>
            </a:r>
            <a:endParaRPr kumimoji="0" lang="zh-CN" altLang="en-US" sz="1200" b="0" i="0" u="none" strike="noStrike" kern="0" cap="none" spc="0" normalizeH="0" baseline="0" noProof="0" dirty="0" smtClean="0">
              <a:ln>
                <a:noFill/>
              </a:ln>
              <a:solidFill>
                <a:srgbClr val="6DB33F"/>
              </a:solidFill>
              <a:effectLst/>
              <a:uLnTx/>
              <a:uFillTx/>
              <a:latin typeface="黑体" panose="02010609060101010101" pitchFamily="49" charset="-122"/>
              <a:ea typeface="黑体" panose="02010609060101010101" pitchFamily="49" charset="-122"/>
              <a:cs typeface="SimSun"/>
              <a:sym typeface="Arial"/>
            </a:endParaRPr>
          </a:p>
          <a:p>
            <a:endParaRPr lang="zh-CN" altLang="en-US" dirty="0"/>
          </a:p>
        </p:txBody>
      </p:sp>
      <p:sp>
        <p:nvSpPr>
          <p:cNvPr id="4" name="Slide Number Placeholder 3"/>
          <p:cNvSpPr>
            <a:spLocks noGrp="1"/>
          </p:cNvSpPr>
          <p:nvPr>
            <p:ph type="sldNum" sz="quarter" idx="10"/>
          </p:nvPr>
        </p:nvSpPr>
        <p:spPr/>
        <p:txBody>
          <a:bodyPr/>
          <a:lstStyle/>
          <a:p>
            <a:pPr>
              <a:defRPr/>
            </a:pPr>
            <a:fld id="{30ED41AE-736E-48F5-8701-1355F6D9E97A}" type="slidenum">
              <a:rPr lang="en-US" smtClean="0"/>
              <a:pPr>
                <a:defRPr/>
              </a:pPr>
              <a:t>11</a:t>
            </a:fld>
            <a:endParaRPr lang="zh-CN"/>
          </a:p>
        </p:txBody>
      </p:sp>
    </p:spTree>
    <p:extLst>
      <p:ext uri="{BB962C8B-B14F-4D97-AF65-F5344CB8AC3E}">
        <p14:creationId xmlns:p14="http://schemas.microsoft.com/office/powerpoint/2010/main" val="2451967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76%</a:t>
            </a:r>
            <a:r>
              <a:rPr lang="zh-CN" altLang="zh-CN" sz="1200" kern="1200" dirty="0" smtClean="0">
                <a:solidFill>
                  <a:schemeClr val="tx1"/>
                </a:solidFill>
                <a:effectLst/>
                <a:latin typeface="+mn-lt"/>
                <a:ea typeface="+mn-ea"/>
                <a:cs typeface="+mn-cs"/>
              </a:rPr>
              <a:t>的中国员工认为在办公室以外场所工作很重要，这在参与调查的亚太区所有国家中排名首位。移动办公的主要原因包括会见客户和合作伙伴（</a:t>
            </a:r>
            <a:r>
              <a:rPr lang="en-US" altLang="zh-CN" sz="1200" kern="1200" dirty="0" smtClean="0">
                <a:solidFill>
                  <a:schemeClr val="tx1"/>
                </a:solidFill>
                <a:effectLst/>
                <a:latin typeface="+mn-lt"/>
                <a:ea typeface="+mn-ea"/>
                <a:cs typeface="+mn-cs"/>
              </a:rPr>
              <a:t>63%</a:t>
            </a:r>
            <a:r>
              <a:rPr lang="zh-CN" altLang="zh-CN" sz="1200" kern="1200" dirty="0" smtClean="0">
                <a:solidFill>
                  <a:schemeClr val="tx1"/>
                </a:solidFill>
                <a:effectLst/>
                <a:latin typeface="+mn-lt"/>
                <a:ea typeface="+mn-ea"/>
                <a:cs typeface="+mn-cs"/>
              </a:rPr>
              <a:t>）、经常出差（</a:t>
            </a:r>
            <a:r>
              <a:rPr lang="en-US" altLang="zh-CN" sz="1200" kern="1200" dirty="0" smtClean="0">
                <a:solidFill>
                  <a:schemeClr val="tx1"/>
                </a:solidFill>
                <a:effectLst/>
                <a:latin typeface="+mn-lt"/>
                <a:ea typeface="+mn-ea"/>
                <a:cs typeface="+mn-cs"/>
              </a:rPr>
              <a:t>50%</a:t>
            </a:r>
            <a:r>
              <a:rPr lang="zh-CN" altLang="zh-CN" sz="1200" kern="1200" dirty="0" smtClean="0">
                <a:solidFill>
                  <a:schemeClr val="tx1"/>
                </a:solidFill>
                <a:effectLst/>
                <a:latin typeface="+mn-lt"/>
                <a:ea typeface="+mn-ea"/>
                <a:cs typeface="+mn-cs"/>
              </a:rPr>
              <a:t>）以及希望更有创意（</a:t>
            </a:r>
            <a:r>
              <a:rPr lang="en-US" altLang="zh-CN" sz="1200" kern="1200" dirty="0" smtClean="0">
                <a:solidFill>
                  <a:schemeClr val="tx1"/>
                </a:solidFill>
                <a:effectLst/>
                <a:latin typeface="+mn-lt"/>
                <a:ea typeface="+mn-ea"/>
                <a:cs typeface="+mn-cs"/>
              </a:rPr>
              <a:t>48%</a:t>
            </a:r>
            <a:r>
              <a:rPr lang="zh-CN" altLang="zh-CN" sz="1200" kern="1200" dirty="0" smtClean="0">
                <a:solidFill>
                  <a:schemeClr val="tx1"/>
                </a:solidFill>
                <a:effectLst/>
                <a:latin typeface="+mn-lt"/>
                <a:ea typeface="+mn-ea"/>
                <a:cs typeface="+mn-cs"/>
              </a:rPr>
              <a:t>）。</a:t>
            </a:r>
            <a:endParaRPr lang="zh-CN" altLang="en-US" dirty="0"/>
          </a:p>
        </p:txBody>
      </p:sp>
      <p:sp>
        <p:nvSpPr>
          <p:cNvPr id="4" name="Slide Number Placeholder 3"/>
          <p:cNvSpPr>
            <a:spLocks noGrp="1"/>
          </p:cNvSpPr>
          <p:nvPr>
            <p:ph type="sldNum" sz="quarter" idx="10"/>
          </p:nvPr>
        </p:nvSpPr>
        <p:spPr/>
        <p:txBody>
          <a:bodyPr/>
          <a:lstStyle/>
          <a:p>
            <a:fld id="{9F4FBC3A-A12C-40F9-BB8D-BC30C7901396}" type="slidenum">
              <a:rPr lang="en-US" smtClean="0">
                <a:solidFill>
                  <a:prstClr val="black"/>
                </a:solidFill>
                <a:latin typeface="Calibri"/>
              </a:rPr>
              <a:pPr/>
              <a:t>12</a:t>
            </a:fld>
            <a:endParaRPr lang="en-US">
              <a:solidFill>
                <a:prstClr val="black"/>
              </a:solidFill>
              <a:latin typeface="Calibri"/>
            </a:endParaRPr>
          </a:p>
        </p:txBody>
      </p:sp>
    </p:spTree>
    <p:extLst>
      <p:ext uri="{BB962C8B-B14F-4D97-AF65-F5344CB8AC3E}">
        <p14:creationId xmlns:p14="http://schemas.microsoft.com/office/powerpoint/2010/main" val="5702816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中国员工个人拥有多种便携设备比例（</a:t>
            </a:r>
            <a:r>
              <a:rPr lang="en-US" altLang="zh-CN" sz="1200" kern="1200" dirty="0" smtClean="0">
                <a:solidFill>
                  <a:schemeClr val="tx1"/>
                </a:solidFill>
                <a:effectLst/>
                <a:latin typeface="+mn-lt"/>
                <a:ea typeface="+mn-ea"/>
                <a:cs typeface="+mn-cs"/>
              </a:rPr>
              <a:t>94%</a:t>
            </a:r>
            <a:r>
              <a:rPr lang="zh-CN" altLang="zh-CN" sz="1200" kern="1200" dirty="0" smtClean="0">
                <a:solidFill>
                  <a:schemeClr val="tx1"/>
                </a:solidFill>
                <a:effectLst/>
                <a:latin typeface="+mn-lt"/>
                <a:ea typeface="+mn-ea"/>
                <a:cs typeface="+mn-cs"/>
              </a:rPr>
              <a:t>）继续蝉联亚太区榜首，其中笔记本（</a:t>
            </a:r>
            <a:r>
              <a:rPr lang="en-US" altLang="zh-CN" sz="1200" kern="1200" dirty="0" smtClean="0">
                <a:solidFill>
                  <a:schemeClr val="tx1"/>
                </a:solidFill>
                <a:effectLst/>
                <a:latin typeface="+mn-lt"/>
                <a:ea typeface="+mn-ea"/>
                <a:cs typeface="+mn-cs"/>
              </a:rPr>
              <a:t>90%</a:t>
            </a:r>
            <a:r>
              <a:rPr lang="zh-CN" altLang="zh-CN" sz="1200" kern="1200" dirty="0" smtClean="0">
                <a:solidFill>
                  <a:schemeClr val="tx1"/>
                </a:solidFill>
                <a:effectLst/>
                <a:latin typeface="+mn-lt"/>
                <a:ea typeface="+mn-ea"/>
                <a:cs typeface="+mn-cs"/>
              </a:rPr>
              <a:t>）和平板电脑（</a:t>
            </a:r>
            <a:r>
              <a:rPr lang="en-US" altLang="zh-CN" sz="1200" kern="1200" dirty="0" smtClean="0">
                <a:solidFill>
                  <a:schemeClr val="tx1"/>
                </a:solidFill>
                <a:effectLst/>
                <a:latin typeface="+mn-lt"/>
                <a:ea typeface="+mn-ea"/>
                <a:cs typeface="+mn-cs"/>
              </a:rPr>
              <a:t>70%</a:t>
            </a:r>
            <a:r>
              <a:rPr lang="zh-CN" altLang="zh-CN" sz="1200" kern="1200" dirty="0" smtClean="0">
                <a:solidFill>
                  <a:schemeClr val="tx1"/>
                </a:solidFill>
                <a:effectLst/>
                <a:latin typeface="+mn-lt"/>
                <a:ea typeface="+mn-ea"/>
                <a:cs typeface="+mn-cs"/>
              </a:rPr>
              <a:t>）的拥有率最高。</a:t>
            </a:r>
            <a:endParaRPr lang="zh-CN" altLang="en-US" dirty="0"/>
          </a:p>
        </p:txBody>
      </p:sp>
      <p:sp>
        <p:nvSpPr>
          <p:cNvPr id="4" name="Slide Number Placeholder 3"/>
          <p:cNvSpPr>
            <a:spLocks noGrp="1"/>
          </p:cNvSpPr>
          <p:nvPr>
            <p:ph type="sldNum" sz="quarter" idx="10"/>
          </p:nvPr>
        </p:nvSpPr>
        <p:spPr/>
        <p:txBody>
          <a:bodyPr/>
          <a:lstStyle/>
          <a:p>
            <a:fld id="{9F4FBC3A-A12C-40F9-BB8D-BC30C7901396}" type="slidenum">
              <a:rPr lang="en-US" smtClean="0">
                <a:solidFill>
                  <a:prstClr val="black"/>
                </a:solidFill>
                <a:latin typeface="Calibri"/>
              </a:rPr>
              <a:pPr/>
              <a:t>13</a:t>
            </a:fld>
            <a:endParaRPr lang="en-US">
              <a:solidFill>
                <a:prstClr val="black"/>
              </a:solidFill>
              <a:latin typeface="Calibri"/>
            </a:endParaRPr>
          </a:p>
        </p:txBody>
      </p:sp>
    </p:spTree>
    <p:extLst>
      <p:ext uri="{BB962C8B-B14F-4D97-AF65-F5344CB8AC3E}">
        <p14:creationId xmlns:p14="http://schemas.microsoft.com/office/powerpoint/2010/main" val="2647148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88988" y="611188"/>
            <a:ext cx="5280025" cy="2970212"/>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F4FBC3A-A12C-40F9-BB8D-BC30C7901396}" type="slidenum">
              <a:rPr lang="en-US" smtClean="0">
                <a:solidFill>
                  <a:prstClr val="black"/>
                </a:solidFill>
              </a:rPr>
              <a:pPr/>
              <a:t>14</a:t>
            </a:fld>
            <a:endParaRPr lang="zh-CN" dirty="0">
              <a:solidFill>
                <a:prstClr val="black"/>
              </a:solidFill>
            </a:endParaRPr>
          </a:p>
        </p:txBody>
      </p:sp>
    </p:spTree>
    <p:extLst>
      <p:ext uri="{BB962C8B-B14F-4D97-AF65-F5344CB8AC3E}">
        <p14:creationId xmlns:p14="http://schemas.microsoft.com/office/powerpoint/2010/main" val="10843878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p:cNvSpPr>
            <a:spLocks noGrp="1" noRot="1" noChangeAspect="1" noTextEdit="1"/>
          </p:cNvSpPr>
          <p:nvPr>
            <p:ph type="sldImg"/>
          </p:nvPr>
        </p:nvSpPr>
        <p:spPr bwMode="auto">
          <a:xfrm>
            <a:off x="381000" y="684213"/>
            <a:ext cx="6096000" cy="3430587"/>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z="1200" kern="1200" dirty="0" smtClean="0">
                <a:solidFill>
                  <a:schemeClr val="tx1"/>
                </a:solidFill>
                <a:effectLst/>
                <a:latin typeface="+mn-lt"/>
                <a:ea typeface="SimHei" pitchFamily="2" charset="-122"/>
                <a:cs typeface="+mn-cs"/>
              </a:rPr>
              <a:t>协和医院是中国最大的几家综合医院之一。</a:t>
            </a:r>
            <a:endParaRPr lang="en-US" altLang="zh-CN" sz="1200" kern="1200" dirty="0" smtClean="0">
              <a:solidFill>
                <a:schemeClr val="tx1"/>
              </a:solidFill>
              <a:effectLst/>
              <a:latin typeface="+mn-lt"/>
              <a:ea typeface="SimHei" pitchFamily="2" charset="-122"/>
              <a:cs typeface="+mn-cs"/>
            </a:endParaRPr>
          </a:p>
          <a:p>
            <a:r>
              <a:rPr lang="zh-CN" altLang="en-US" sz="1200" kern="1200" dirty="0" smtClean="0">
                <a:solidFill>
                  <a:schemeClr val="tx1"/>
                </a:solidFill>
                <a:effectLst/>
                <a:latin typeface="+mn-lt"/>
                <a:ea typeface="SimHei" pitchFamily="2" charset="-122"/>
                <a:cs typeface="+mn-cs"/>
              </a:rPr>
              <a:t>当初上桌面虚拟化是一个探索，因为当时他们对</a:t>
            </a:r>
            <a:r>
              <a:rPr lang="en-US" altLang="zh-CN" sz="1200" kern="1200" dirty="0" smtClean="0">
                <a:solidFill>
                  <a:schemeClr val="tx1"/>
                </a:solidFill>
                <a:effectLst/>
                <a:latin typeface="+mn-lt"/>
                <a:ea typeface="SimHei" pitchFamily="2" charset="-122"/>
                <a:cs typeface="+mn-cs"/>
              </a:rPr>
              <a:t>PC</a:t>
            </a:r>
            <a:r>
              <a:rPr lang="zh-CN" altLang="en-US" sz="1200" kern="1200" dirty="0" smtClean="0">
                <a:solidFill>
                  <a:schemeClr val="tx1"/>
                </a:solidFill>
                <a:effectLst/>
                <a:latin typeface="+mn-lt"/>
                <a:ea typeface="SimHei" pitchFamily="2" charset="-122"/>
                <a:cs typeface="+mn-cs"/>
              </a:rPr>
              <a:t>的桌面管理有很大挑战，很多机器很老旧，</a:t>
            </a:r>
            <a:r>
              <a:rPr lang="en-US" altLang="zh-CN" sz="1200" kern="1200" dirty="0" smtClean="0">
                <a:solidFill>
                  <a:schemeClr val="tx1"/>
                </a:solidFill>
                <a:effectLst/>
                <a:latin typeface="+mn-lt"/>
                <a:ea typeface="SimHei" pitchFamily="2" charset="-122"/>
                <a:cs typeface="+mn-cs"/>
              </a:rPr>
              <a:t>IT</a:t>
            </a:r>
            <a:r>
              <a:rPr lang="zh-CN" altLang="en-US" sz="1200" kern="1200" dirty="0" smtClean="0">
                <a:solidFill>
                  <a:schemeClr val="tx1"/>
                </a:solidFill>
                <a:effectLst/>
                <a:latin typeface="+mn-lt"/>
                <a:ea typeface="SimHei" pitchFamily="2" charset="-122"/>
                <a:cs typeface="+mn-cs"/>
              </a:rPr>
              <a:t>维护人员几乎天天都要在现场做维护工作，桌面虚拟化首先在协和医院的西院试点，实施之后，</a:t>
            </a:r>
            <a:r>
              <a:rPr lang="en-US" altLang="zh-CN" sz="1200" kern="1200" dirty="0" smtClean="0">
                <a:solidFill>
                  <a:schemeClr val="tx1"/>
                </a:solidFill>
                <a:effectLst/>
                <a:latin typeface="+mn-lt"/>
                <a:ea typeface="SimHei" pitchFamily="2" charset="-122"/>
                <a:cs typeface="+mn-cs"/>
              </a:rPr>
              <a:t>IT</a:t>
            </a:r>
            <a:r>
              <a:rPr lang="zh-CN" altLang="en-US" sz="1200" kern="1200" dirty="0" smtClean="0">
                <a:solidFill>
                  <a:schemeClr val="tx1"/>
                </a:solidFill>
                <a:effectLst/>
                <a:latin typeface="+mn-lt"/>
                <a:ea typeface="SimHei" pitchFamily="2" charset="-122"/>
                <a:cs typeface="+mn-cs"/>
              </a:rPr>
              <a:t>人员一个月几乎去一次就可以，尝到了甜头，现在桌面虚拟化的解决方案已经拓展到口腔科，麻醉科等业务部门，大大减少了</a:t>
            </a:r>
            <a:r>
              <a:rPr lang="en-US" altLang="zh-CN" sz="1200" kern="1200" dirty="0" smtClean="0">
                <a:solidFill>
                  <a:schemeClr val="tx1"/>
                </a:solidFill>
                <a:effectLst/>
                <a:latin typeface="+mn-lt"/>
                <a:ea typeface="SimHei" pitchFamily="2" charset="-122"/>
                <a:cs typeface="+mn-cs"/>
              </a:rPr>
              <a:t>IT</a:t>
            </a:r>
            <a:r>
              <a:rPr lang="zh-CN" altLang="en-US" sz="1200" kern="1200" dirty="0" smtClean="0">
                <a:solidFill>
                  <a:schemeClr val="tx1"/>
                </a:solidFill>
                <a:effectLst/>
                <a:latin typeface="+mn-lt"/>
                <a:ea typeface="SimHei" pitchFamily="2" charset="-122"/>
                <a:cs typeface="+mn-cs"/>
              </a:rPr>
              <a:t>维护量，做到医疗终端到数据中心的统一管控，同时，瘦客户机的使用也大大减少了用电量，桌面上的噪音和静电吸尘，优化了工作环境。</a:t>
            </a:r>
            <a:endParaRPr lang="en-US" altLang="zh-CN" sz="1200" kern="1200" dirty="0" smtClean="0">
              <a:solidFill>
                <a:schemeClr val="tx1"/>
              </a:solidFill>
              <a:effectLst/>
              <a:latin typeface="+mn-lt"/>
              <a:ea typeface="SimHei" pitchFamily="2" charset="-122"/>
              <a:cs typeface="+mn-cs"/>
            </a:endParaRPr>
          </a:p>
          <a:p>
            <a:endParaRPr lang="en-US" altLang="zh-CN" sz="1200" kern="1200" dirty="0" smtClean="0">
              <a:solidFill>
                <a:schemeClr val="tx1"/>
              </a:solidFill>
              <a:effectLst/>
              <a:latin typeface="+mn-lt"/>
              <a:ea typeface="SimHei" pitchFamily="2" charset="-122"/>
              <a:cs typeface="+mn-cs"/>
            </a:endParaRPr>
          </a:p>
        </p:txBody>
      </p:sp>
      <p:sp>
        <p:nvSpPr>
          <p:cNvPr id="4" name="Slide Number Placeholder 3"/>
          <p:cNvSpPr>
            <a:spLocks noGrp="1"/>
          </p:cNvSpPr>
          <p:nvPr>
            <p:ph type="sldNum" sz="quarter" idx="5"/>
          </p:nvPr>
        </p:nvSpPr>
        <p:spPr/>
        <p:txBody>
          <a:bodyPr/>
          <a:lstStyle/>
          <a:p>
            <a:pPr>
              <a:defRPr/>
            </a:pPr>
            <a:fld id="{0E31D2E2-07C3-48EB-B866-CB773BFBC468}" type="slidenum">
              <a:rPr lang="en-US" smtClean="0">
                <a:solidFill>
                  <a:prstClr val="black"/>
                </a:solidFill>
              </a:rPr>
              <a:pPr>
                <a:defRPr/>
              </a:pPr>
              <a:t>15</a:t>
            </a:fld>
            <a:endParaRPr lang="en-US" dirty="0">
              <a:solidFill>
                <a:prstClr val="black"/>
              </a:solidFill>
            </a:endParaRPr>
          </a:p>
        </p:txBody>
      </p:sp>
    </p:spTree>
    <p:extLst>
      <p:ext uri="{BB962C8B-B14F-4D97-AF65-F5344CB8AC3E}">
        <p14:creationId xmlns:p14="http://schemas.microsoft.com/office/powerpoint/2010/main" val="40149346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2CB3B7-FE23-AA42-B591-EB6E45206F1A}" type="slidenum">
              <a:rPr lang="en-US" smtClean="0">
                <a:solidFill>
                  <a:prstClr val="black"/>
                </a:solidFill>
              </a:rPr>
              <a:pPr/>
              <a:t>16</a:t>
            </a:fld>
            <a:endParaRPr lang="zh-CN">
              <a:solidFill>
                <a:prstClr val="black"/>
              </a:solidFill>
            </a:endParaRPr>
          </a:p>
        </p:txBody>
      </p:sp>
    </p:spTree>
    <p:extLst>
      <p:ext uri="{BB962C8B-B14F-4D97-AF65-F5344CB8AC3E}">
        <p14:creationId xmlns:p14="http://schemas.microsoft.com/office/powerpoint/2010/main" val="29653603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pPr marL="342900" indent="-342900">
              <a:buFont typeface="Arial"/>
              <a:buChar char="•"/>
            </a:pPr>
            <a:r>
              <a:rPr lang="en-US" altLang="zh-CN" smtClean="0">
                <a:solidFill>
                  <a:srgbClr val="FFFFFF"/>
                </a:solidFill>
                <a:latin typeface="Arial"/>
                <a:ea typeface="黑体"/>
              </a:rPr>
              <a:t>What is vCloud Hybrid Service? The industry’s True Hybrid Cloud</a:t>
            </a:r>
          </a:p>
          <a:p>
            <a:pPr marL="342900" indent="-342900" defTabSz="897301" eaLnBrk="0" fontAlgn="base" hangingPunct="0">
              <a:spcBef>
                <a:spcPct val="30000"/>
              </a:spcBef>
              <a:spcAft>
                <a:spcPct val="0"/>
              </a:spcAft>
              <a:buFont typeface="Arial"/>
              <a:buChar char="•"/>
              <a:defRPr/>
            </a:pPr>
            <a:r>
              <a:rPr lang="en-US" altLang="zh-CN" smtClean="0">
                <a:solidFill>
                  <a:srgbClr val="FFFFFF"/>
                </a:solidFill>
                <a:latin typeface="Arial"/>
                <a:ea typeface="黑体"/>
              </a:rPr>
              <a:t>This is an IaaS</a:t>
            </a:r>
            <a:r>
              <a:rPr lang="zh-CN" altLang="en-US" smtClean="0">
                <a:solidFill>
                  <a:srgbClr val="FFFFFF"/>
                </a:solidFill>
                <a:latin typeface="Arial"/>
                <a:ea typeface="黑体"/>
              </a:rPr>
              <a:t> </a:t>
            </a:r>
            <a:r>
              <a:rPr lang="en-US" altLang="zh-CN" smtClean="0">
                <a:solidFill>
                  <a:srgbClr val="FFFFFF"/>
                </a:solidFill>
                <a:latin typeface="Arial"/>
                <a:ea typeface="黑体"/>
              </a:rPr>
              <a:t>cloud owned &amp; operated by VMware</a:t>
            </a:r>
          </a:p>
          <a:p>
            <a:pPr marL="342900" indent="-342900" defTabSz="897301" eaLnBrk="0" fontAlgn="base" hangingPunct="0">
              <a:spcBef>
                <a:spcPct val="30000"/>
              </a:spcBef>
              <a:spcAft>
                <a:spcPct val="0"/>
              </a:spcAft>
              <a:buFont typeface="Arial"/>
              <a:buChar char="•"/>
              <a:defRPr/>
            </a:pPr>
            <a:r>
              <a:rPr lang="en-US" altLang="zh-CN" smtClean="0">
                <a:solidFill>
                  <a:srgbClr val="FFFFFF"/>
                </a:solidFill>
                <a:latin typeface="Arial"/>
                <a:ea typeface="黑体"/>
              </a:rPr>
              <a:t>Built on the trusted foundation of vSphere</a:t>
            </a:r>
            <a:endParaRPr lang="zh-CN" altLang="en-US" smtClean="0">
              <a:solidFill>
                <a:srgbClr val="FFFFFF"/>
              </a:solidFill>
              <a:latin typeface="Arial"/>
              <a:ea typeface="黑体"/>
            </a:endParaRPr>
          </a:p>
          <a:p>
            <a:pPr marL="342900" indent="-342900" defTabSz="897301" eaLnBrk="0" fontAlgn="base" hangingPunct="0">
              <a:spcBef>
                <a:spcPct val="30000"/>
              </a:spcBef>
              <a:spcAft>
                <a:spcPct val="0"/>
              </a:spcAft>
              <a:buFont typeface="Arial"/>
              <a:buChar char="•"/>
              <a:defRPr/>
            </a:pPr>
            <a:r>
              <a:rPr lang="en-US" altLang="zh-CN" smtClean="0">
                <a:solidFill>
                  <a:srgbClr val="FFFFFF"/>
                </a:solidFill>
                <a:latin typeface="Arial"/>
                <a:ea typeface="黑体"/>
              </a:rPr>
              <a:t>Brings together best of both private and public cloud</a:t>
            </a:r>
          </a:p>
          <a:p>
            <a:pPr marL="342900" indent="-342900" defTabSz="897301" eaLnBrk="0" fontAlgn="base" hangingPunct="0">
              <a:spcBef>
                <a:spcPct val="30000"/>
              </a:spcBef>
              <a:spcAft>
                <a:spcPct val="0"/>
              </a:spcAft>
              <a:buFont typeface="Arial"/>
              <a:buChar char="•"/>
              <a:defRPr/>
            </a:pPr>
            <a:r>
              <a:rPr lang="en-US" altLang="zh-CN" smtClean="0">
                <a:solidFill>
                  <a:srgbClr val="FFFFFF"/>
                </a:solidFill>
                <a:latin typeface="Arial"/>
                <a:ea typeface="黑体"/>
              </a:rPr>
              <a:t>vCHS</a:t>
            </a:r>
            <a:r>
              <a:rPr lang="zh-CN" altLang="en-US" smtClean="0">
                <a:solidFill>
                  <a:srgbClr val="FFFFFF"/>
                </a:solidFill>
                <a:latin typeface="Arial"/>
                <a:ea typeface="黑体"/>
              </a:rPr>
              <a:t> </a:t>
            </a:r>
            <a:r>
              <a:rPr lang="en-US" altLang="zh-CN" smtClean="0">
                <a:solidFill>
                  <a:srgbClr val="FFFFFF"/>
                </a:solidFill>
                <a:latin typeface="Arial"/>
                <a:ea typeface="黑体"/>
              </a:rPr>
              <a:t>delivers: </a:t>
            </a:r>
          </a:p>
          <a:p>
            <a:pPr marL="628194" lvl="1" indent="-171450" defTabSz="897301" eaLnBrk="0" fontAlgn="base" hangingPunct="0">
              <a:spcBef>
                <a:spcPct val="30000"/>
              </a:spcBef>
              <a:spcAft>
                <a:spcPct val="0"/>
              </a:spcAft>
              <a:buFont typeface="Arial"/>
              <a:buChar char="•"/>
              <a:defRPr/>
            </a:pPr>
            <a:r>
              <a:rPr lang="en-US" smtClean="0">
                <a:solidFill>
                  <a:srgbClr val="FFFFFF"/>
                </a:solidFill>
                <a:latin typeface="Arial"/>
                <a:ea typeface="黑体"/>
              </a:rPr>
              <a:t>Common </a:t>
            </a:r>
            <a:r>
              <a:rPr lang="en-US" dirty="0" smtClean="0">
                <a:solidFill>
                  <a:srgbClr val="FFFFFF"/>
                </a:solidFill>
                <a:latin typeface="Arial"/>
                <a:ea typeface="黑体"/>
              </a:rPr>
              <a:t>management &amp; orchestration platform</a:t>
            </a:r>
          </a:p>
          <a:p>
            <a:pPr marL="628194" lvl="1" indent="-171450" defTabSz="897301" eaLnBrk="0" fontAlgn="base" hangingPunct="0">
              <a:spcBef>
                <a:spcPct val="30000"/>
              </a:spcBef>
              <a:spcAft>
                <a:spcPct val="0"/>
              </a:spcAft>
              <a:buFont typeface="Arial"/>
              <a:buChar char="•"/>
              <a:defRPr/>
            </a:pPr>
            <a:r>
              <a:rPr lang="en-US" dirty="0" smtClean="0">
                <a:solidFill>
                  <a:srgbClr val="FFFFFF"/>
                </a:solidFill>
                <a:latin typeface="Arial"/>
                <a:ea typeface="黑体"/>
              </a:rPr>
              <a:t>Unified networking</a:t>
            </a:r>
          </a:p>
          <a:p>
            <a:pPr marL="628194" lvl="1" indent="-171450" defTabSz="897301" eaLnBrk="0" fontAlgn="base" hangingPunct="0">
              <a:spcBef>
                <a:spcPct val="30000"/>
              </a:spcBef>
              <a:spcAft>
                <a:spcPct val="0"/>
              </a:spcAft>
              <a:buFont typeface="Arial"/>
              <a:buChar char="•"/>
              <a:defRPr/>
            </a:pPr>
            <a:r>
              <a:rPr lang="en-US" dirty="0" smtClean="0">
                <a:solidFill>
                  <a:srgbClr val="FFFFFF"/>
                </a:solidFill>
                <a:latin typeface="Arial"/>
                <a:ea typeface="黑体"/>
              </a:rPr>
              <a:t>Common security model </a:t>
            </a:r>
          </a:p>
          <a:p>
            <a:pPr marL="628194" lvl="1" indent="-171450" defTabSz="897301" eaLnBrk="0" fontAlgn="base" hangingPunct="0">
              <a:spcBef>
                <a:spcPct val="30000"/>
              </a:spcBef>
              <a:spcAft>
                <a:spcPct val="0"/>
              </a:spcAft>
              <a:buFont typeface="Arial"/>
              <a:buChar char="•"/>
              <a:defRPr/>
            </a:pPr>
            <a:r>
              <a:rPr lang="en-US" dirty="0" smtClean="0">
                <a:solidFill>
                  <a:srgbClr val="FFFFFF"/>
                </a:solidFill>
                <a:latin typeface="Arial"/>
                <a:ea typeface="黑体"/>
              </a:rPr>
              <a:t>One place to call for support</a:t>
            </a:r>
          </a:p>
          <a:p>
            <a:pPr marL="342900" indent="-342900" defTabSz="897301" eaLnBrk="0" fontAlgn="base" hangingPunct="0">
              <a:spcBef>
                <a:spcPct val="30000"/>
              </a:spcBef>
              <a:spcAft>
                <a:spcPct val="0"/>
              </a:spcAft>
              <a:buFont typeface="Arial"/>
              <a:buChar char="•"/>
              <a:defRPr/>
            </a:pPr>
            <a:r>
              <a:rPr lang="en-US" dirty="0" smtClean="0">
                <a:solidFill>
                  <a:srgbClr val="FFFFFF"/>
                </a:solidFill>
                <a:latin typeface="Arial"/>
                <a:ea typeface="黑体"/>
              </a:rPr>
              <a:t>Seamless extension of your DC with any application and no changes</a:t>
            </a:r>
          </a:p>
          <a:p>
            <a:endParaRPr lang="en-US" sz="800" dirty="0" smtClean="0">
              <a:latin typeface="Arial"/>
              <a:ea typeface="黑体"/>
            </a:endParaRPr>
          </a:p>
          <a:p>
            <a:endParaRPr lang="en-US" sz="800" dirty="0"/>
          </a:p>
        </p:txBody>
      </p:sp>
    </p:spTree>
    <p:extLst>
      <p:ext uri="{BB962C8B-B14F-4D97-AF65-F5344CB8AC3E}">
        <p14:creationId xmlns:p14="http://schemas.microsoft.com/office/powerpoint/2010/main" val="41042429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pPr marL="0" indent="0">
              <a:buNone/>
            </a:pPr>
            <a:r>
              <a:rPr lang="zh-CN" altLang="en-US" dirty="0" smtClean="0"/>
              <a:t>数据来源：</a:t>
            </a:r>
            <a:r>
              <a:rPr lang="en-US" altLang="zh-CN" dirty="0" smtClean="0"/>
              <a:t>CCW</a:t>
            </a:r>
            <a:r>
              <a:rPr lang="en-US" altLang="zh-CN" baseline="0" dirty="0" smtClean="0"/>
              <a:t> Research, 2014</a:t>
            </a:r>
            <a:r>
              <a:rPr lang="zh-CN" altLang="en-US" baseline="0" dirty="0" smtClean="0"/>
              <a:t>年</a:t>
            </a:r>
            <a:r>
              <a:rPr lang="en-US" altLang="zh-CN" baseline="0" dirty="0" smtClean="0"/>
              <a:t>6</a:t>
            </a:r>
            <a:r>
              <a:rPr lang="zh-CN" altLang="en-US" baseline="0" dirty="0" smtClean="0"/>
              <a:t>月</a:t>
            </a:r>
            <a:endParaRPr lang="en-US" dirty="0"/>
          </a:p>
        </p:txBody>
      </p:sp>
      <p:sp>
        <p:nvSpPr>
          <p:cNvPr id="4" name="Slide Number Placeholder 3"/>
          <p:cNvSpPr>
            <a:spLocks noGrp="1"/>
          </p:cNvSpPr>
          <p:nvPr>
            <p:ph type="sldNum" sz="quarter" idx="10"/>
          </p:nvPr>
        </p:nvSpPr>
        <p:spPr/>
        <p:txBody>
          <a:bodyPr/>
          <a:lstStyle/>
          <a:p>
            <a:fld id="{9F4FBC3A-A12C-40F9-BB8D-BC30C7901396}" type="slidenum">
              <a:rPr lang="en-US" smtClean="0"/>
              <a:pPr/>
              <a:t>19</a:t>
            </a:fld>
            <a:endParaRPr lang="en-US"/>
          </a:p>
        </p:txBody>
      </p:sp>
    </p:spTree>
    <p:extLst>
      <p:ext uri="{BB962C8B-B14F-4D97-AF65-F5344CB8AC3E}">
        <p14:creationId xmlns:p14="http://schemas.microsoft.com/office/powerpoint/2010/main" val="19766656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pPr lvl="0"/>
            <a:endParaRPr lang="en-US" sz="1200" dirty="0" smtClean="0">
              <a:solidFill>
                <a:schemeClr val="bg1"/>
              </a:solidFill>
            </a:endParaRPr>
          </a:p>
        </p:txBody>
      </p:sp>
      <p:sp>
        <p:nvSpPr>
          <p:cNvPr id="4" name="Slide Number Placeholder 3"/>
          <p:cNvSpPr>
            <a:spLocks noGrp="1"/>
          </p:cNvSpPr>
          <p:nvPr>
            <p:ph type="sldNum" sz="quarter" idx="10"/>
          </p:nvPr>
        </p:nvSpPr>
        <p:spPr/>
        <p:txBody>
          <a:bodyPr/>
          <a:lstStyle/>
          <a:p>
            <a:fld id="{9F4FBC3A-A12C-40F9-BB8D-BC30C7901396}" type="slidenum">
              <a:rPr lang="en-US" smtClean="0"/>
              <a:pPr/>
              <a:t>20</a:t>
            </a:fld>
            <a:endParaRPr lang="en-US"/>
          </a:p>
        </p:txBody>
      </p:sp>
    </p:spTree>
    <p:extLst>
      <p:ext uri="{BB962C8B-B14F-4D97-AF65-F5344CB8AC3E}">
        <p14:creationId xmlns:p14="http://schemas.microsoft.com/office/powerpoint/2010/main" val="2992947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92163" y="611188"/>
            <a:ext cx="5286375" cy="2974975"/>
          </a:xfrm>
        </p:spPr>
      </p:sp>
      <p:sp>
        <p:nvSpPr>
          <p:cNvPr id="3" name="Notes Placeholder 2"/>
          <p:cNvSpPr>
            <a:spLocks noGrp="1"/>
          </p:cNvSpPr>
          <p:nvPr>
            <p:ph type="body" idx="1"/>
          </p:nvPr>
        </p:nvSpPr>
        <p:spPr/>
        <p:txBody>
          <a:bodyPr/>
          <a:lstStyle/>
          <a:p>
            <a:pPr marL="0" marR="0" indent="0" algn="l" defTabSz="914049" rtl="0" eaLnBrk="1" fontAlgn="auto" latinLnBrk="0" hangingPunct="1">
              <a:lnSpc>
                <a:spcPct val="100000"/>
              </a:lnSpc>
              <a:spcBef>
                <a:spcPts val="0"/>
              </a:spcBef>
              <a:spcAft>
                <a:spcPts val="0"/>
              </a:spcAft>
              <a:buClrTx/>
              <a:buSzTx/>
              <a:buFontTx/>
              <a:buNone/>
              <a:tabLst/>
              <a:defRPr/>
            </a:pPr>
            <a:r>
              <a:rPr lang="en-US" sz="1300" kern="1200" dirty="0" smtClean="0">
                <a:solidFill>
                  <a:schemeClr val="tx1"/>
                </a:solidFill>
                <a:effectLst/>
                <a:latin typeface="Arial"/>
                <a:ea typeface="黑体"/>
                <a:cs typeface="+mn-cs"/>
              </a:rPr>
              <a:t>VMware, Facebook, Amazon, Salesforce.com, 10gen, </a:t>
            </a:r>
            <a:r>
              <a:rPr lang="en-US" sz="1300" kern="1200" dirty="0" err="1" smtClean="0">
                <a:solidFill>
                  <a:schemeClr val="tx1"/>
                </a:solidFill>
                <a:effectLst/>
                <a:latin typeface="Arial"/>
                <a:ea typeface="黑体"/>
                <a:cs typeface="+mn-cs"/>
              </a:rPr>
              <a:t>Bromium</a:t>
            </a:r>
            <a:r>
              <a:rPr lang="en-US" sz="1300" kern="1200" dirty="0" smtClean="0">
                <a:solidFill>
                  <a:schemeClr val="tx1"/>
                </a:solidFill>
                <a:effectLst/>
                <a:latin typeface="Arial"/>
                <a:ea typeface="黑体"/>
                <a:cs typeface="+mn-cs"/>
              </a:rPr>
              <a:t>, Google, Apple, Fusion-</a:t>
            </a:r>
            <a:r>
              <a:rPr lang="en-US" sz="1300" kern="1200" dirty="0" err="1" smtClean="0">
                <a:solidFill>
                  <a:schemeClr val="tx1"/>
                </a:solidFill>
                <a:effectLst/>
                <a:latin typeface="Arial"/>
                <a:ea typeface="黑体"/>
                <a:cs typeface="+mn-cs"/>
              </a:rPr>
              <a:t>ion,Calxeda</a:t>
            </a:r>
            <a:endParaRPr lang="en-US" sz="1300" kern="1200" dirty="0" smtClean="0">
              <a:solidFill>
                <a:schemeClr val="tx1"/>
              </a:solidFill>
              <a:effectLst/>
              <a:latin typeface="Arial"/>
              <a:ea typeface="黑体"/>
              <a:cs typeface="+mn-cs"/>
            </a:endParaRPr>
          </a:p>
          <a:p>
            <a:pPr marL="0" marR="0" indent="0" algn="l" defTabSz="914049" rtl="0" eaLnBrk="1" fontAlgn="auto" latinLnBrk="0" hangingPunct="1">
              <a:lnSpc>
                <a:spcPct val="100000"/>
              </a:lnSpc>
              <a:spcBef>
                <a:spcPts val="0"/>
              </a:spcBef>
              <a:spcAft>
                <a:spcPts val="0"/>
              </a:spcAft>
              <a:buClrTx/>
              <a:buSzTx/>
              <a:buFontTx/>
              <a:buNone/>
              <a:tabLst/>
              <a:defRPr/>
            </a:pPr>
            <a:endParaRPr lang="en-US" sz="1300" kern="1200" dirty="0" smtClean="0">
              <a:solidFill>
                <a:schemeClr val="tx1"/>
              </a:solidFill>
              <a:effectLst/>
              <a:latin typeface="Arial"/>
              <a:ea typeface="黑体"/>
              <a:cs typeface="+mn-cs"/>
            </a:endParaRPr>
          </a:p>
          <a:p>
            <a:pPr marL="0" marR="0" indent="0" algn="l" defTabSz="914049" rtl="0" eaLnBrk="1" fontAlgn="auto" latinLnBrk="0" hangingPunct="1">
              <a:lnSpc>
                <a:spcPct val="100000"/>
              </a:lnSpc>
              <a:spcBef>
                <a:spcPts val="0"/>
              </a:spcBef>
              <a:spcAft>
                <a:spcPts val="0"/>
              </a:spcAft>
              <a:buClrTx/>
              <a:buSzTx/>
              <a:buFontTx/>
              <a:buNone/>
              <a:tabLst/>
              <a:defRPr/>
            </a:pPr>
            <a:r>
              <a:rPr lang="en-US" altLang="zh-CN" sz="1400" dirty="0" smtClean="0"/>
              <a:t>《</a:t>
            </a:r>
            <a:r>
              <a:rPr lang="zh-CN" altLang="en-US" sz="1400" dirty="0" smtClean="0"/>
              <a:t>福布斯</a:t>
            </a:r>
            <a:r>
              <a:rPr lang="en-US" altLang="zh-CN" sz="1400" dirty="0" smtClean="0"/>
              <a:t>》</a:t>
            </a:r>
            <a:r>
              <a:rPr lang="zh-CN" altLang="en-US" sz="1400" dirty="0" smtClean="0"/>
              <a:t>杂志公布的</a:t>
            </a:r>
            <a:r>
              <a:rPr lang="en-US" sz="1400" dirty="0" smtClean="0">
                <a:latin typeface="Arial"/>
                <a:ea typeface="黑体"/>
              </a:rPr>
              <a:t>2013</a:t>
            </a:r>
            <a:r>
              <a:rPr lang="zh-CN" altLang="en-US" sz="1400" dirty="0" smtClean="0"/>
              <a:t>年全球最具创新力的</a:t>
            </a:r>
            <a:r>
              <a:rPr lang="en-US" sz="1400" dirty="0" smtClean="0">
                <a:latin typeface="Arial"/>
                <a:ea typeface="黑体"/>
              </a:rPr>
              <a:t>100</a:t>
            </a:r>
            <a:r>
              <a:rPr lang="zh-CN" altLang="en-US" sz="1400" dirty="0" smtClean="0"/>
              <a:t>强企业名单中，排在第</a:t>
            </a:r>
            <a:r>
              <a:rPr lang="en-US" sz="1400" dirty="0" smtClean="0">
                <a:latin typeface="Arial"/>
                <a:ea typeface="黑体"/>
              </a:rPr>
              <a:t>1</a:t>
            </a:r>
            <a:r>
              <a:rPr lang="zh-CN" altLang="en-US" sz="1400" dirty="0" smtClean="0"/>
              <a:t>位的是云计算服务商</a:t>
            </a:r>
            <a:r>
              <a:rPr lang="en-US" sz="1400" dirty="0" smtClean="0">
                <a:latin typeface="Arial"/>
                <a:ea typeface="黑体"/>
              </a:rPr>
              <a:t>Salesforce.com</a:t>
            </a:r>
            <a:r>
              <a:rPr lang="zh-CN" altLang="en-US" sz="1400" dirty="0" smtClean="0"/>
              <a:t>，接下来依次是美国药企</a:t>
            </a:r>
            <a:r>
              <a:rPr lang="en-US" sz="1400" dirty="0" err="1" smtClean="0">
                <a:latin typeface="Arial"/>
                <a:ea typeface="黑体"/>
              </a:rPr>
              <a:t>Alexion</a:t>
            </a:r>
            <a:r>
              <a:rPr lang="en-US" sz="1400" dirty="0" smtClean="0">
                <a:latin typeface="Arial"/>
                <a:ea typeface="黑体"/>
              </a:rPr>
              <a:t> Pharmaceuticals</a:t>
            </a:r>
            <a:r>
              <a:rPr lang="zh-CN" altLang="en-US" sz="1400" dirty="0" smtClean="0"/>
              <a:t>，虚拟化解决方案提供商</a:t>
            </a:r>
            <a:r>
              <a:rPr lang="en-US" sz="1400" dirty="0" smtClean="0">
                <a:latin typeface="Arial"/>
                <a:ea typeface="黑体"/>
              </a:rPr>
              <a:t>VMware</a:t>
            </a:r>
            <a:r>
              <a:rPr lang="zh-CN" altLang="en-US" sz="1400" dirty="0" smtClean="0"/>
              <a:t>，生物制药公司</a:t>
            </a:r>
            <a:r>
              <a:rPr lang="en-US" sz="1400" dirty="0" err="1" smtClean="0">
                <a:latin typeface="Arial"/>
                <a:ea typeface="黑体"/>
              </a:rPr>
              <a:t>Regeneron</a:t>
            </a:r>
            <a:r>
              <a:rPr lang="en-US" sz="1400" dirty="0" smtClean="0">
                <a:latin typeface="Arial"/>
                <a:ea typeface="黑体"/>
              </a:rPr>
              <a:t> Pharmaceuticals</a:t>
            </a:r>
            <a:r>
              <a:rPr lang="zh-CN" altLang="en-US" sz="1400" dirty="0" smtClean="0"/>
              <a:t>等</a:t>
            </a:r>
            <a:r>
              <a:rPr lang="en-US" altLang="zh-CN" sz="1400" dirty="0" smtClean="0"/>
              <a:t>, </a:t>
            </a:r>
            <a:r>
              <a:rPr lang="zh-CN" altLang="en-US" sz="1400" dirty="0" smtClean="0"/>
              <a:t>而大家耳熟能详的公司，像：</a:t>
            </a:r>
            <a:r>
              <a:rPr lang="en-US" altLang="zh-CN" sz="1400" dirty="0" smtClean="0"/>
              <a:t>Google </a:t>
            </a:r>
            <a:r>
              <a:rPr lang="zh-CN" altLang="en-US" sz="1400" dirty="0" smtClean="0"/>
              <a:t>排名</a:t>
            </a:r>
            <a:r>
              <a:rPr lang="en-US" altLang="zh-CN" sz="1400" dirty="0" smtClean="0"/>
              <a:t>47</a:t>
            </a:r>
            <a:r>
              <a:rPr lang="zh-CN" altLang="en-US" sz="1400" dirty="0" smtClean="0"/>
              <a:t>，</a:t>
            </a:r>
            <a:r>
              <a:rPr lang="en-US" altLang="zh-CN" sz="1400" dirty="0" smtClean="0"/>
              <a:t>Apple</a:t>
            </a:r>
            <a:r>
              <a:rPr lang="en-US" altLang="zh-CN" sz="1400" baseline="0" dirty="0" smtClean="0"/>
              <a:t> 79, </a:t>
            </a:r>
            <a:r>
              <a:rPr lang="zh-CN" altLang="en-US" sz="1400" baseline="0" dirty="0" smtClean="0"/>
              <a:t>中国的百度排名第六。</a:t>
            </a:r>
            <a:endParaRPr lang="en-US" sz="1400" dirty="0" smtClean="0">
              <a:latin typeface="Arial"/>
              <a:ea typeface="黑体"/>
            </a:endParaRPr>
          </a:p>
          <a:p>
            <a:pPr marL="0" marR="0" indent="0" algn="l" defTabSz="914049" rtl="0" eaLnBrk="1" fontAlgn="auto" latinLnBrk="0" hangingPunct="1">
              <a:lnSpc>
                <a:spcPct val="100000"/>
              </a:lnSpc>
              <a:spcBef>
                <a:spcPts val="0"/>
              </a:spcBef>
              <a:spcAft>
                <a:spcPts val="0"/>
              </a:spcAft>
              <a:buClrTx/>
              <a:buSzTx/>
              <a:buFontTx/>
              <a:buNone/>
              <a:tabLst/>
              <a:defRPr/>
            </a:pPr>
            <a:endParaRPr lang="en-US" sz="1300" kern="1200" dirty="0" smtClean="0">
              <a:solidFill>
                <a:schemeClr val="tx1"/>
              </a:solidFill>
              <a:effectLst/>
              <a:latin typeface="Arial"/>
              <a:ea typeface="黑体"/>
              <a:cs typeface="+mn-cs"/>
            </a:endParaRPr>
          </a:p>
          <a:p>
            <a:endParaRPr lang="en-US" dirty="0"/>
          </a:p>
        </p:txBody>
      </p:sp>
      <p:sp>
        <p:nvSpPr>
          <p:cNvPr id="4" name="Slide Number Placeholder 3"/>
          <p:cNvSpPr>
            <a:spLocks noGrp="1"/>
          </p:cNvSpPr>
          <p:nvPr>
            <p:ph type="sldNum" sz="quarter" idx="10"/>
          </p:nvPr>
        </p:nvSpPr>
        <p:spPr/>
        <p:txBody>
          <a:bodyPr/>
          <a:lstStyle/>
          <a:p>
            <a:fld id="{9A2CB3B7-FE23-AA42-B591-EB6E45206F1A}" type="slidenum">
              <a:rPr lang="en-US" smtClean="0">
                <a:solidFill>
                  <a:prstClr val="black"/>
                </a:solidFill>
                <a:latin typeface="Arial"/>
                <a:ea typeface="黑体"/>
              </a:rPr>
              <a:pPr/>
              <a:t>2</a:t>
            </a:fld>
            <a:endParaRPr lang="en-US">
              <a:solidFill>
                <a:prstClr val="black"/>
              </a:solidFill>
              <a:latin typeface="Arial"/>
              <a:ea typeface="黑体"/>
            </a:endParaRPr>
          </a:p>
        </p:txBody>
      </p:sp>
    </p:spTree>
    <p:extLst>
      <p:ext uri="{BB962C8B-B14F-4D97-AF65-F5344CB8AC3E}">
        <p14:creationId xmlns:p14="http://schemas.microsoft.com/office/powerpoint/2010/main" val="2874774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30ED41AE-736E-48F5-8701-1355F6D9E97A}" type="slidenum">
              <a:rPr lang="en-US" smtClean="0"/>
              <a:pPr>
                <a:defRPr/>
              </a:pPr>
              <a:t>21</a:t>
            </a:fld>
            <a:endParaRPr lang="zh-CN"/>
          </a:p>
        </p:txBody>
      </p:sp>
    </p:spTree>
    <p:extLst>
      <p:ext uri="{BB962C8B-B14F-4D97-AF65-F5344CB8AC3E}">
        <p14:creationId xmlns:p14="http://schemas.microsoft.com/office/powerpoint/2010/main" val="8741525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30ED41AE-736E-48F5-8701-1355F6D9E97A}" type="slidenum">
              <a:rPr lang="en-US" smtClean="0"/>
              <a:pPr>
                <a:defRPr/>
              </a:pPr>
              <a:t>22</a:t>
            </a:fld>
            <a:endParaRPr lang="zh-CN"/>
          </a:p>
        </p:txBody>
      </p:sp>
    </p:spTree>
    <p:extLst>
      <p:ext uri="{BB962C8B-B14F-4D97-AF65-F5344CB8AC3E}">
        <p14:creationId xmlns:p14="http://schemas.microsoft.com/office/powerpoint/2010/main" val="3742774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30ED41AE-736E-48F5-8701-1355F6D9E97A}" type="slidenum">
              <a:rPr lang="en-US" smtClean="0"/>
              <a:pPr>
                <a:defRPr/>
              </a:pPr>
              <a:t>23</a:t>
            </a:fld>
            <a:endParaRPr lang="zh-CN"/>
          </a:p>
        </p:txBody>
      </p:sp>
    </p:spTree>
    <p:extLst>
      <p:ext uri="{BB962C8B-B14F-4D97-AF65-F5344CB8AC3E}">
        <p14:creationId xmlns:p14="http://schemas.microsoft.com/office/powerpoint/2010/main" val="20634725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87400" y="609600"/>
            <a:ext cx="5283200" cy="2971800"/>
          </a:xfrm>
        </p:spPr>
      </p:sp>
      <p:sp>
        <p:nvSpPr>
          <p:cNvPr id="3" name="Notes Placeholder 2"/>
          <p:cNvSpPr>
            <a:spLocks noGrp="1"/>
          </p:cNvSpPr>
          <p:nvPr>
            <p:ph type="body" idx="1"/>
          </p:nvPr>
        </p:nvSpPr>
        <p:spPr/>
        <p:txBody>
          <a:bodyPr>
            <a:normAutofit lnSpcReduction="10000"/>
          </a:bodyPr>
          <a:lstStyle/>
          <a:p>
            <a:pPr rtl="0"/>
            <a:r>
              <a:rPr lang="en-US" altLang="zh-TW" sz="1200" dirty="0" smtClean="0">
                <a:latin typeface="Arial" pitchFamily="34" charset="0"/>
                <a:ea typeface="SimHei" pitchFamily="49" charset="-122"/>
                <a:cs typeface="Arial" pitchFamily="34" charset="0"/>
              </a:rPr>
              <a:t>VMware</a:t>
            </a:r>
            <a:r>
              <a:rPr lang="zh-TW" altLang="en-US" sz="1200" dirty="0" smtClean="0">
                <a:latin typeface="SimHei" pitchFamily="49" charset="-122"/>
                <a:ea typeface="SimHei" pitchFamily="49" charset="-122"/>
              </a:rPr>
              <a:t> 提供“</a:t>
            </a:r>
            <a:r>
              <a:rPr lang="en-US" altLang="zh-TW" sz="1200" dirty="0" smtClean="0">
                <a:latin typeface="Arial" pitchFamily="34" charset="0"/>
                <a:ea typeface="SimHei" pitchFamily="49" charset="-122"/>
                <a:cs typeface="Arial" pitchFamily="34" charset="0"/>
              </a:rPr>
              <a:t>IT</a:t>
            </a:r>
            <a:r>
              <a:rPr lang="zh-TW" altLang="en-US" sz="1200" dirty="0" smtClean="0">
                <a:latin typeface="SimHei" pitchFamily="49" charset="-122"/>
                <a:ea typeface="SimHei" pitchFamily="49" charset="-122"/>
              </a:rPr>
              <a:t> 即服务”的基础，并且正在引领全行业向软件定义的业务转型。</a:t>
            </a:r>
          </a:p>
          <a:p>
            <a:endParaRPr lang="zh-TW" altLang="en-US" sz="1200" dirty="0" smtClean="0">
              <a:latin typeface="SimHei" pitchFamily="49" charset="-122"/>
              <a:ea typeface="SimHei" pitchFamily="49" charset="-122"/>
            </a:endParaRPr>
          </a:p>
          <a:p>
            <a:r>
              <a:rPr lang="zh-TW" altLang="en-US" sz="1200" dirty="0" smtClean="0">
                <a:latin typeface="SimHei" pitchFamily="49" charset="-122"/>
                <a:ea typeface="SimHei" pitchFamily="49" charset="-122"/>
              </a:rPr>
              <a:t>当今世界应用无处不在 </a:t>
            </a:r>
            <a:r>
              <a:rPr lang="en-US" altLang="zh-TW" sz="1200" dirty="0" smtClean="0">
                <a:latin typeface="SimHei" pitchFamily="49" charset="-122"/>
                <a:ea typeface="SimHei" pitchFamily="49" charset="-122"/>
              </a:rPr>
              <a:t>- </a:t>
            </a:r>
            <a:r>
              <a:rPr lang="zh-TW" altLang="en-US" sz="1200" dirty="0" smtClean="0">
                <a:latin typeface="SimHei" pitchFamily="49" charset="-122"/>
                <a:ea typeface="SimHei" pitchFamily="49" charset="-122"/>
              </a:rPr>
              <a:t>无论是在全球范围内运行业务的传统应用，针对终端用户的使用而优化的现代应用，还是通过云整体交付的 </a:t>
            </a:r>
            <a:r>
              <a:rPr lang="en-US" altLang="zh-TW" sz="1200" dirty="0" smtClean="0">
                <a:latin typeface="SimHei" pitchFamily="49" charset="-122"/>
                <a:ea typeface="SimHei" pitchFamily="49" charset="-122"/>
              </a:rPr>
              <a:t>SaaS</a:t>
            </a:r>
            <a:r>
              <a:rPr lang="zh-TW" altLang="en-US" sz="1200" dirty="0" smtClean="0">
                <a:latin typeface="SimHei" pitchFamily="49" charset="-122"/>
                <a:ea typeface="SimHei" pitchFamily="49" charset="-122"/>
              </a:rPr>
              <a:t> 应用。创建、交付和管理这些应用成了 </a:t>
            </a:r>
            <a:r>
              <a:rPr lang="en-US" altLang="zh-TW" sz="1200" dirty="0" smtClean="0">
                <a:latin typeface="Arial" pitchFamily="34" charset="0"/>
                <a:ea typeface="SimHei" pitchFamily="49" charset="-122"/>
                <a:cs typeface="Arial" pitchFamily="34" charset="0"/>
              </a:rPr>
              <a:t>IT</a:t>
            </a:r>
            <a:r>
              <a:rPr lang="zh-TW" altLang="en-US" sz="1200" dirty="0" smtClean="0">
                <a:latin typeface="SimHei" pitchFamily="49" charset="-122"/>
                <a:ea typeface="SimHei" pitchFamily="49" charset="-122"/>
              </a:rPr>
              <a:t> 面临的巨大挑战。</a:t>
            </a:r>
          </a:p>
          <a:p>
            <a:endParaRPr lang="zh-TW" altLang="en-US" sz="1200" dirty="0" smtClean="0">
              <a:latin typeface="SimHei" pitchFamily="49" charset="-122"/>
              <a:ea typeface="SimHei" pitchFamily="49" charset="-122"/>
            </a:endParaRPr>
          </a:p>
          <a:p>
            <a:r>
              <a:rPr lang="zh-TW" altLang="en-US" sz="1200" dirty="0" smtClean="0">
                <a:latin typeface="SimHei" pitchFamily="49" charset="-122"/>
                <a:ea typeface="SimHei" pitchFamily="49" charset="-122"/>
              </a:rPr>
              <a:t>要想了解 </a:t>
            </a:r>
            <a:r>
              <a:rPr lang="en-US" altLang="zh-TW" sz="1200" dirty="0" smtClean="0">
                <a:latin typeface="Arial" pitchFamily="34" charset="0"/>
                <a:ea typeface="SimHei" pitchFamily="49" charset="-122"/>
                <a:cs typeface="Arial" pitchFamily="34" charset="0"/>
              </a:rPr>
              <a:t>VMware</a:t>
            </a:r>
            <a:r>
              <a:rPr lang="zh-TW" altLang="en-US" sz="1200" dirty="0" smtClean="0">
                <a:latin typeface="SimHei" pitchFamily="49" charset="-122"/>
                <a:ea typeface="SimHei" pitchFamily="49" charset="-122"/>
              </a:rPr>
              <a:t> 如何帮助 </a:t>
            </a:r>
            <a:r>
              <a:rPr lang="en-US" altLang="zh-TW" sz="1200" dirty="0" smtClean="0">
                <a:latin typeface="Arial" pitchFamily="34" charset="0"/>
                <a:ea typeface="SimHei" pitchFamily="49" charset="-122"/>
                <a:cs typeface="Arial" pitchFamily="34" charset="0"/>
              </a:rPr>
              <a:t>IT</a:t>
            </a:r>
            <a:r>
              <a:rPr lang="zh-TW" altLang="en-US" sz="1200" dirty="0" smtClean="0">
                <a:latin typeface="SimHei" pitchFamily="49" charset="-122"/>
                <a:ea typeface="SimHei" pitchFamily="49" charset="-122"/>
              </a:rPr>
              <a:t> 应对面临的新挑战，有必要退回到我们的出发点，从那里开始思考。</a:t>
            </a:r>
          </a:p>
          <a:p>
            <a:endParaRPr lang="zh-TW" altLang="en-US" sz="1200" dirty="0" smtClean="0">
              <a:latin typeface="SimHei" pitchFamily="49" charset="-122"/>
              <a:ea typeface="SimHei" pitchFamily="49" charset="-122"/>
            </a:endParaRPr>
          </a:p>
          <a:p>
            <a:r>
              <a:rPr lang="en-US" altLang="zh-TW" sz="1200" dirty="0" smtClean="0">
                <a:latin typeface="Arial" pitchFamily="34" charset="0"/>
                <a:ea typeface="SimHei" pitchFamily="49" charset="-122"/>
                <a:cs typeface="Arial" pitchFamily="34" charset="0"/>
              </a:rPr>
              <a:t>VMware</a:t>
            </a:r>
            <a:r>
              <a:rPr lang="zh-TW" altLang="en-US" sz="1200" dirty="0" smtClean="0">
                <a:latin typeface="SimHei" pitchFamily="49" charset="-122"/>
                <a:ea typeface="SimHei" pitchFamily="49" charset="-122"/>
              </a:rPr>
              <a:t> 已经通过虚拟化为企业节省了数十亿美元的 </a:t>
            </a:r>
            <a:r>
              <a:rPr lang="en-US" altLang="zh-TW" sz="1200" dirty="0" smtClean="0">
                <a:latin typeface="Arial" pitchFamily="34" charset="0"/>
                <a:ea typeface="SimHei" pitchFamily="49" charset="-122"/>
                <a:cs typeface="Arial" pitchFamily="34" charset="0"/>
              </a:rPr>
              <a:t>IT</a:t>
            </a:r>
            <a:r>
              <a:rPr lang="zh-TW" altLang="en-US" sz="1200" dirty="0" smtClean="0">
                <a:latin typeface="SimHei" pitchFamily="49" charset="-122"/>
                <a:ea typeface="SimHei" pitchFamily="49" charset="-122"/>
              </a:rPr>
              <a:t> 成本 </a:t>
            </a:r>
            <a:r>
              <a:rPr lang="en-US" altLang="zh-TW" sz="1200" dirty="0" smtClean="0">
                <a:latin typeface="SimHei" pitchFamily="49" charset="-122"/>
                <a:ea typeface="SimHei" pitchFamily="49" charset="-122"/>
              </a:rPr>
              <a:t>– </a:t>
            </a:r>
            <a:r>
              <a:rPr lang="zh-TW" altLang="en-US" sz="1200" dirty="0" smtClean="0">
                <a:latin typeface="SimHei" pitchFamily="49" charset="-122"/>
                <a:ea typeface="SimHei" pitchFamily="49" charset="-122"/>
              </a:rPr>
              <a:t>从计算层开始，</a:t>
            </a:r>
            <a:r>
              <a:rPr lang="en-US" altLang="zh-TW" sz="1200" dirty="0" smtClean="0">
                <a:latin typeface="SimHei" pitchFamily="49" charset="-122"/>
                <a:ea typeface="SimHei" pitchFamily="49" charset="-122"/>
              </a:rPr>
              <a:t>VMware</a:t>
            </a:r>
            <a:r>
              <a:rPr lang="zh-TW" altLang="en-US" sz="1200" dirty="0" smtClean="0">
                <a:latin typeface="SimHei" pitchFamily="49" charset="-122"/>
                <a:ea typeface="SimHei" pitchFamily="49" charset="-122"/>
              </a:rPr>
              <a:t> 通过剪断将操作系统与硬件捆绑在一起的纽带，提供了突破性创新，进而实现了资源池化。</a:t>
            </a:r>
            <a:r>
              <a:rPr lang="en-US" altLang="zh-TW" sz="1200" dirty="0" smtClean="0">
                <a:latin typeface="Arial" pitchFamily="34" charset="0"/>
                <a:ea typeface="SimHei" pitchFamily="49" charset="-122"/>
                <a:cs typeface="Arial" pitchFamily="34" charset="0"/>
              </a:rPr>
              <a:t>VMware</a:t>
            </a:r>
            <a:r>
              <a:rPr lang="zh-TW" altLang="en-US" sz="1200" dirty="0" smtClean="0">
                <a:latin typeface="SimHei" pitchFamily="49" charset="-122"/>
                <a:ea typeface="SimHei" pitchFamily="49" charset="-122"/>
              </a:rPr>
              <a:t> 目前可以交付相似的创新，利用虚拟化、抽象化和池化的基本原理，并且现在可以将其应用于网络和存储。通过虚拟化数据中心的所有方面（即计算、网络、安全和存储），</a:t>
            </a:r>
            <a:r>
              <a:rPr lang="en-US" altLang="zh-TW" sz="1200" dirty="0" smtClean="0">
                <a:latin typeface="Arial" pitchFamily="34" charset="0"/>
                <a:ea typeface="SimHei" pitchFamily="49" charset="-122"/>
                <a:cs typeface="Arial" pitchFamily="34" charset="0"/>
              </a:rPr>
              <a:t>VMware</a:t>
            </a:r>
            <a:r>
              <a:rPr lang="zh-TW" altLang="en-US" sz="1200" dirty="0" smtClean="0">
                <a:latin typeface="SimHei" pitchFamily="49" charset="-122"/>
                <a:ea typeface="SimHei" pitchFamily="49" charset="-122"/>
              </a:rPr>
              <a:t> 客户现在可以迁移到完全虚拟化的基础架构。</a:t>
            </a:r>
          </a:p>
          <a:p>
            <a:r>
              <a:rPr lang="zh-TW" altLang="en-US" sz="1200" dirty="0" smtClean="0">
                <a:latin typeface="SimHei" pitchFamily="49" charset="-122"/>
                <a:ea typeface="SimHei" pitchFamily="49" charset="-122"/>
              </a:rPr>
              <a:t> </a:t>
            </a:r>
          </a:p>
          <a:p>
            <a:r>
              <a:rPr lang="zh-TW" altLang="en-US" sz="1200" dirty="0" smtClean="0">
                <a:latin typeface="SimHei" pitchFamily="49" charset="-122"/>
                <a:ea typeface="SimHei" pitchFamily="49" charset="-122"/>
              </a:rPr>
              <a:t>由于 </a:t>
            </a:r>
            <a:r>
              <a:rPr lang="en-US" altLang="zh-TW" sz="1200" dirty="0" smtClean="0">
                <a:latin typeface="Arial" pitchFamily="34" charset="0"/>
                <a:ea typeface="SimHei" pitchFamily="49" charset="-122"/>
                <a:cs typeface="Arial" pitchFamily="34" charset="0"/>
              </a:rPr>
              <a:t>VMware </a:t>
            </a:r>
            <a:r>
              <a:rPr lang="zh-TW" altLang="en-US" sz="1200" dirty="0" smtClean="0">
                <a:latin typeface="SimHei" pitchFamily="49" charset="-122"/>
                <a:ea typeface="SimHei" pitchFamily="49" charset="-122"/>
              </a:rPr>
              <a:t>虚拟化基础架构是完全从硬件中抽象出来的，因此数据中心内运行的工作负载可以无缝部署在所选的环境中：无论是私有云、公有云还是混合云环境。  </a:t>
            </a:r>
          </a:p>
          <a:p>
            <a:endParaRPr lang="zh-TW" altLang="en-US" sz="1200" dirty="0" smtClean="0">
              <a:latin typeface="SimHei" pitchFamily="49" charset="-122"/>
              <a:ea typeface="SimHei" pitchFamily="49" charset="-122"/>
            </a:endParaRPr>
          </a:p>
          <a:p>
            <a:r>
              <a:rPr lang="zh-TW" altLang="en-US" sz="1200" spc="-20" dirty="0" smtClean="0">
                <a:latin typeface="SimHei" pitchFamily="49" charset="-122"/>
                <a:ea typeface="SimHei" pitchFamily="49" charset="-122"/>
              </a:rPr>
              <a:t>软件定义的环境不仅需要跨整个虚拟化基础架构的通用管理，而且需要基于策略的自动化。</a:t>
            </a:r>
            <a:r>
              <a:rPr lang="en-US" altLang="zh-TW" sz="1200" spc="-20" dirty="0" smtClean="0">
                <a:latin typeface="Arial" pitchFamily="34" charset="0"/>
                <a:ea typeface="SimHei" pitchFamily="49" charset="-122"/>
                <a:cs typeface="Arial" pitchFamily="34" charset="0"/>
              </a:rPr>
              <a:t>VMware</a:t>
            </a:r>
            <a:r>
              <a:rPr lang="zh-TW" altLang="en-US" sz="1200" spc="-20" dirty="0" smtClean="0">
                <a:latin typeface="SimHei" pitchFamily="49" charset="-122"/>
                <a:ea typeface="SimHei" pitchFamily="49" charset="-122"/>
              </a:rPr>
              <a:t> 的管理产品包括云计算自动化、云计算运营和云计算解决方案，可以帮助您管理云计算实施的业务和财务方面。</a:t>
            </a:r>
          </a:p>
          <a:p>
            <a:endParaRPr lang="zh-TW" altLang="en-US" sz="1200" dirty="0" smtClean="0">
              <a:latin typeface="SimHei" pitchFamily="49" charset="-122"/>
              <a:ea typeface="SimHei" pitchFamily="49" charset="-122"/>
            </a:endParaRPr>
          </a:p>
          <a:p>
            <a:r>
              <a:rPr lang="zh-TW" altLang="en-US" sz="1200" dirty="0" smtClean="0">
                <a:latin typeface="SimHei" pitchFamily="49" charset="-122"/>
                <a:ea typeface="SimHei" pitchFamily="49" charset="-122"/>
              </a:rPr>
              <a:t>这就是所谓的软件定义的数据中心。</a:t>
            </a:r>
          </a:p>
          <a:p>
            <a:endParaRPr lang="zh-TW" altLang="en-US" sz="1200" dirty="0" smtClean="0">
              <a:latin typeface="SimHei" pitchFamily="49" charset="-122"/>
              <a:ea typeface="SimHei" pitchFamily="49" charset="-122"/>
            </a:endParaRPr>
          </a:p>
          <a:p>
            <a:r>
              <a:rPr lang="zh-TW" altLang="en-US" sz="1200" dirty="0" smtClean="0">
                <a:latin typeface="SimHei" pitchFamily="49" charset="-122"/>
                <a:ea typeface="SimHei" pitchFamily="49" charset="-122"/>
              </a:rPr>
              <a:t>软件定义的数据中心是创建、运行和管理应用的理想环境。而且，向企业交付应用的真正目的是帮助用户实现自助服务。用户的期望越来越高。他们希望可以随时随地在任何设备上访问他们的应用和数据。</a:t>
            </a:r>
            <a:r>
              <a:rPr lang="en-US" altLang="zh-TW" sz="1200" dirty="0" smtClean="0">
                <a:latin typeface="Arial" pitchFamily="34" charset="0"/>
                <a:ea typeface="SimHei" pitchFamily="49" charset="-122"/>
                <a:cs typeface="Arial" pitchFamily="34" charset="0"/>
              </a:rPr>
              <a:t>VMware </a:t>
            </a:r>
            <a:r>
              <a:rPr lang="zh-TW" altLang="en-US" sz="1200" dirty="0" smtClean="0">
                <a:latin typeface="SimHei" pitchFamily="49" charset="-122"/>
                <a:ea typeface="SimHei" pitchFamily="49" charset="-122"/>
              </a:rPr>
              <a:t>提供了多种利用软件定义的数据中心的解决方案，可以满足移动用户庞大的需求，同时保持 </a:t>
            </a:r>
            <a:r>
              <a:rPr lang="en-US" altLang="zh-TW" sz="1200" dirty="0" smtClean="0">
                <a:latin typeface="Arial" pitchFamily="34" charset="0"/>
                <a:ea typeface="SimHei" pitchFamily="49" charset="-122"/>
                <a:cs typeface="Arial" pitchFamily="34" charset="0"/>
              </a:rPr>
              <a:t>IT</a:t>
            </a:r>
            <a:r>
              <a:rPr lang="zh-TW" altLang="en-US" sz="1200" dirty="0" smtClean="0">
                <a:latin typeface="SimHei" pitchFamily="49" charset="-122"/>
                <a:ea typeface="SimHei" pitchFamily="49" charset="-122"/>
              </a:rPr>
              <a:t> 控制力。</a:t>
            </a:r>
            <a:endParaRPr lang="zh-SG" altLang="en-US" dirty="0">
              <a:latin typeface="Arial"/>
              <a:ea typeface="黑体"/>
            </a:endParaRPr>
          </a:p>
        </p:txBody>
      </p:sp>
      <p:sp>
        <p:nvSpPr>
          <p:cNvPr id="4" name="Slide Number Placeholder 3"/>
          <p:cNvSpPr>
            <a:spLocks noGrp="1"/>
          </p:cNvSpPr>
          <p:nvPr>
            <p:ph type="sldNum" sz="quarter" idx="10"/>
          </p:nvPr>
        </p:nvSpPr>
        <p:spPr/>
        <p:txBody>
          <a:bodyPr/>
          <a:lstStyle/>
          <a:p>
            <a:fld id="{D2871251-43D1-1F4C-9FF7-1AA3E1BF72CC}" type="slidenum">
              <a:rPr lang="en-US">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12301085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用我们今年在渠道大会的主题做为结语：汇众道，缔云势，希望我们在云的大潮中，取得共赢，谢谢各位！</a:t>
            </a:r>
          </a:p>
          <a:p>
            <a:endParaRPr lang="en-US" dirty="0"/>
          </a:p>
        </p:txBody>
      </p:sp>
      <p:sp>
        <p:nvSpPr>
          <p:cNvPr id="4" name="Slide Number Placeholder 3"/>
          <p:cNvSpPr>
            <a:spLocks noGrp="1"/>
          </p:cNvSpPr>
          <p:nvPr>
            <p:ph type="sldNum" sz="quarter" idx="10"/>
          </p:nvPr>
        </p:nvSpPr>
        <p:spPr/>
        <p:txBody>
          <a:bodyPr/>
          <a:lstStyle/>
          <a:p>
            <a:pPr>
              <a:defRPr/>
            </a:pPr>
            <a:fld id="{30ED41AE-736E-48F5-8701-1355F6D9E97A}" type="slidenum">
              <a:rPr lang="en-US" smtClean="0"/>
              <a:pPr>
                <a:defRPr/>
              </a:pPr>
              <a:t>25</a:t>
            </a:fld>
            <a:endParaRPr lang="zh-CN"/>
          </a:p>
        </p:txBody>
      </p:sp>
    </p:spTree>
    <p:extLst>
      <p:ext uri="{BB962C8B-B14F-4D97-AF65-F5344CB8AC3E}">
        <p14:creationId xmlns:p14="http://schemas.microsoft.com/office/powerpoint/2010/main" val="3450689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altLang="zh-CN" sz="1200" kern="1200" smtClean="0">
                <a:solidFill>
                  <a:schemeClr val="tx1"/>
                </a:solidFill>
                <a:effectLst/>
                <a:latin typeface="Arial"/>
                <a:ea typeface="黑体"/>
                <a:cs typeface="+mn-cs"/>
              </a:rPr>
              <a:t>China is at 25% CAGR 2014-2017 (US$1,464M – US$2.890M)</a:t>
            </a:r>
          </a:p>
          <a:p>
            <a:pPr marL="0" marR="0" lvl="2" indent="0" algn="l" defTabSz="914400" rtl="0" eaLnBrk="1" fontAlgn="auto" latinLnBrk="0" hangingPunct="1">
              <a:lnSpc>
                <a:spcPct val="100000"/>
              </a:lnSpc>
              <a:spcBef>
                <a:spcPts val="0"/>
              </a:spcBef>
              <a:spcAft>
                <a:spcPts val="0"/>
              </a:spcAft>
              <a:buClrTx/>
              <a:buSzTx/>
              <a:buFontTx/>
              <a:buNone/>
              <a:tabLst/>
              <a:defRPr/>
            </a:pPr>
            <a:r>
              <a:rPr lang="en-US" altLang="zh-CN" sz="1200" kern="1200" smtClean="0">
                <a:solidFill>
                  <a:schemeClr val="tx1"/>
                </a:solidFill>
                <a:effectLst/>
                <a:latin typeface="Arial"/>
                <a:ea typeface="黑体"/>
                <a:cs typeface="+mn-cs"/>
              </a:rPr>
              <a:t>IDC Public Cloud Services Forecast</a:t>
            </a:r>
          </a:p>
          <a:p>
            <a:pPr marL="0" marR="0" lvl="2" indent="0" algn="l" defTabSz="914400" rtl="0" eaLnBrk="1" fontAlgn="auto" latinLnBrk="0" hangingPunct="1">
              <a:lnSpc>
                <a:spcPct val="100000"/>
              </a:lnSpc>
              <a:spcBef>
                <a:spcPts val="0"/>
              </a:spcBef>
              <a:spcAft>
                <a:spcPts val="0"/>
              </a:spcAft>
              <a:buClrTx/>
              <a:buSzTx/>
              <a:buFontTx/>
              <a:buNone/>
              <a:tabLst/>
              <a:defRPr/>
            </a:pPr>
            <a:endParaRPr lang="en-US" sz="1100" kern="1200" dirty="0" smtClean="0">
              <a:solidFill>
                <a:schemeClr val="tx1"/>
              </a:solidFill>
              <a:effectLst/>
              <a:latin typeface="Arial"/>
              <a:ea typeface="黑体"/>
              <a:cs typeface="+mn-cs"/>
            </a:endParaRPr>
          </a:p>
          <a:p>
            <a:endParaRPr lang="en-US" dirty="0"/>
          </a:p>
        </p:txBody>
      </p:sp>
      <p:sp>
        <p:nvSpPr>
          <p:cNvPr id="4" name="Slide Number Placeholder 3"/>
          <p:cNvSpPr>
            <a:spLocks noGrp="1"/>
          </p:cNvSpPr>
          <p:nvPr>
            <p:ph type="sldNum" sz="quarter" idx="10"/>
          </p:nvPr>
        </p:nvSpPr>
        <p:spPr/>
        <p:txBody>
          <a:bodyPr/>
          <a:lstStyle/>
          <a:p>
            <a:fld id="{9F4FBC3A-A12C-40F9-BB8D-BC30C7901396}" type="slidenum">
              <a:rPr lang="en-US" smtClean="0">
                <a:solidFill>
                  <a:prstClr val="black"/>
                </a:solidFill>
                <a:ea typeface="黑体"/>
              </a:rPr>
              <a:pPr/>
              <a:t>3</a:t>
            </a:fld>
            <a:endParaRPr lang="en-US">
              <a:solidFill>
                <a:prstClr val="black"/>
              </a:solidFill>
              <a:ea typeface="黑体"/>
            </a:endParaRPr>
          </a:p>
        </p:txBody>
      </p:sp>
    </p:spTree>
    <p:extLst>
      <p:ext uri="{BB962C8B-B14F-4D97-AF65-F5344CB8AC3E}">
        <p14:creationId xmlns:p14="http://schemas.microsoft.com/office/powerpoint/2010/main" val="3266414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noAutofit/>
          </a:bodyPr>
          <a:lstStyle/>
          <a:p>
            <a:r>
              <a:rPr lang="zh-CN" altLang="en-US" dirty="0" smtClean="0">
                <a:latin typeface="Arial" panose="020B0604020202020204" pitchFamily="34" charset="0"/>
                <a:ea typeface="DFHeiW5-GB" panose="020B0509000000000000" pitchFamily="49" charset="-122"/>
                <a:cs typeface="SimSun"/>
              </a:rPr>
              <a:t>如今，</a:t>
            </a:r>
            <a:r>
              <a:rPr lang="en-US" altLang="zh-CN" dirty="0" smtClean="0">
                <a:latin typeface="Arial" panose="020B0604020202020204" pitchFamily="34" charset="0"/>
                <a:ea typeface="DFHeiW5-GB" panose="020B0509000000000000" pitchFamily="49" charset="-122"/>
                <a:cs typeface="SimSun"/>
              </a:rPr>
              <a:t>IT </a:t>
            </a:r>
            <a:r>
              <a:rPr lang="zh-CN" altLang="en-US" dirty="0" smtClean="0">
                <a:latin typeface="Arial" panose="020B0604020202020204" pitchFamily="34" charset="0"/>
                <a:ea typeface="DFHeiW5-GB" panose="020B0509000000000000" pitchFamily="49" charset="-122"/>
                <a:cs typeface="SimSun"/>
              </a:rPr>
              <a:t>部门面临着前所未有的巨大压力，在云计算，大数据，移动设备和社交的浪潮中，新的业务需求和创新驱动力使得 </a:t>
            </a:r>
            <a:r>
              <a:rPr lang="en-US" altLang="zh-CN" dirty="0" smtClean="0">
                <a:latin typeface="Arial" panose="020B0604020202020204" pitchFamily="34" charset="0"/>
                <a:ea typeface="DFHeiW5-GB" panose="020B0509000000000000" pitchFamily="49" charset="-122"/>
                <a:cs typeface="SimSun"/>
              </a:rPr>
              <a:t>IT </a:t>
            </a:r>
            <a:r>
              <a:rPr lang="zh-CN" altLang="en-US" dirty="0" smtClean="0">
                <a:latin typeface="Arial" panose="020B0604020202020204" pitchFamily="34" charset="0"/>
                <a:ea typeface="DFHeiW5-GB" panose="020B0509000000000000" pitchFamily="49" charset="-122"/>
                <a:cs typeface="SimSun"/>
              </a:rPr>
              <a:t>的地位更加重要，因为他们必须能快速提供新的应用来提高业务效率和盈利能力，同时获得竞争优势。</a:t>
            </a:r>
            <a:endParaRPr lang="en-US" altLang="zh-CN" dirty="0" smtClean="0">
              <a:latin typeface="Arial" panose="020B0604020202020204" pitchFamily="34" charset="0"/>
              <a:ea typeface="DFHeiW5-GB" panose="020B0509000000000000" pitchFamily="49" charset="-122"/>
              <a:cs typeface="SimSun"/>
            </a:endParaRPr>
          </a:p>
          <a:p>
            <a:endParaRPr lang="en-US" altLang="zh-CN" dirty="0" smtClean="0">
              <a:latin typeface="Arial" panose="020B0604020202020204" pitchFamily="34" charset="0"/>
              <a:ea typeface="DFHeiW5-GB" panose="020B0509000000000000" pitchFamily="49" charset="-122"/>
              <a:cs typeface="SimSun"/>
            </a:endParaRPr>
          </a:p>
          <a:p>
            <a:r>
              <a:rPr lang="zh-CN" altLang="en-US" dirty="0" smtClean="0">
                <a:latin typeface="Arial" panose="020B0604020202020204" pitchFamily="34" charset="0"/>
                <a:ea typeface="DFHeiW5-GB" panose="020B0509000000000000" pitchFamily="49" charset="-122"/>
                <a:cs typeface="SimSun"/>
              </a:rPr>
              <a:t>然而，现实的种种问题摆在我们的</a:t>
            </a:r>
            <a:r>
              <a:rPr lang="en-US" altLang="zh-CN" dirty="0" smtClean="0">
                <a:latin typeface="Arial" panose="020B0604020202020204" pitchFamily="34" charset="0"/>
                <a:ea typeface="DFHeiW5-GB" panose="020B0509000000000000" pitchFamily="49" charset="-122"/>
                <a:cs typeface="SimSun"/>
              </a:rPr>
              <a:t>CIO</a:t>
            </a:r>
            <a:r>
              <a:rPr lang="zh-CN" altLang="en-US" dirty="0" smtClean="0">
                <a:latin typeface="Arial" panose="020B0604020202020204" pitchFamily="34" charset="0"/>
                <a:ea typeface="DFHeiW5-GB" panose="020B0509000000000000" pitchFamily="49" charset="-122"/>
                <a:cs typeface="SimSun"/>
              </a:rPr>
              <a:t>面前：</a:t>
            </a:r>
            <a:r>
              <a:rPr lang="zh-CN" altLang="en-US" baseline="0" dirty="0" smtClean="0">
                <a:latin typeface="Arial" panose="020B0604020202020204" pitchFamily="34" charset="0"/>
                <a:ea typeface="DFHeiW5-GB" panose="020B0509000000000000" pitchFamily="49" charset="-122"/>
                <a:cs typeface="SimSun"/>
              </a:rPr>
              <a:t> </a:t>
            </a:r>
            <a:endParaRPr lang="en-US" altLang="zh-CN" baseline="0" dirty="0" smtClean="0">
              <a:latin typeface="Arial" panose="020B0604020202020204" pitchFamily="34" charset="0"/>
              <a:ea typeface="DFHeiW5-GB" panose="020B0509000000000000" pitchFamily="49" charset="-122"/>
              <a:cs typeface="SimSun"/>
            </a:endParaRPr>
          </a:p>
          <a:p>
            <a:r>
              <a:rPr lang="zh-CN" altLang="en-US" baseline="0" dirty="0" smtClean="0">
                <a:latin typeface="Arial" panose="020B0604020202020204" pitchFamily="34" charset="0"/>
                <a:ea typeface="DFHeiW5-GB" panose="020B0509000000000000" pitchFamily="49" charset="-122"/>
                <a:cs typeface="SimSun"/>
              </a:rPr>
              <a:t>如何在不增加预算的情况下，</a:t>
            </a:r>
            <a:r>
              <a:rPr lang="en-US" altLang="zh-CN" baseline="0" dirty="0" smtClean="0">
                <a:latin typeface="Arial" panose="020B0604020202020204" pitchFamily="34" charset="0"/>
                <a:ea typeface="DFHeiW5-GB" panose="020B0509000000000000" pitchFamily="49" charset="-122"/>
                <a:cs typeface="SimSun"/>
              </a:rPr>
              <a:t>IT </a:t>
            </a:r>
            <a:r>
              <a:rPr lang="zh-CN" altLang="en-US" baseline="0" dirty="0" smtClean="0">
                <a:latin typeface="Arial" panose="020B0604020202020204" pitchFamily="34" charset="0"/>
                <a:ea typeface="DFHeiW5-GB" panose="020B0509000000000000" pitchFamily="49" charset="-122"/>
                <a:cs typeface="SimSun"/>
              </a:rPr>
              <a:t>能够加速甚至成就业务的创新？</a:t>
            </a:r>
            <a:endParaRPr lang="en-US" altLang="zh-CN" baseline="0" dirty="0" smtClean="0">
              <a:latin typeface="Arial" panose="020B0604020202020204" pitchFamily="34" charset="0"/>
              <a:ea typeface="DFHeiW5-GB" panose="020B0509000000000000" pitchFamily="49" charset="-122"/>
              <a:cs typeface="SimSun"/>
            </a:endParaRPr>
          </a:p>
          <a:p>
            <a:r>
              <a:rPr lang="zh-CN" altLang="en-US" baseline="0" dirty="0" smtClean="0">
                <a:latin typeface="Arial" panose="020B0604020202020204" pitchFamily="34" charset="0"/>
                <a:ea typeface="DFHeiW5-GB" panose="020B0509000000000000" pitchFamily="49" charset="-122"/>
                <a:cs typeface="SimSun"/>
              </a:rPr>
              <a:t>新应用如何能更快的上线？</a:t>
            </a:r>
            <a:endParaRPr lang="en-US" altLang="zh-CN" baseline="0" dirty="0" smtClean="0">
              <a:latin typeface="Arial" panose="020B0604020202020204" pitchFamily="34" charset="0"/>
              <a:ea typeface="DFHeiW5-GB" panose="020B0509000000000000" pitchFamily="49" charset="-122"/>
              <a:cs typeface="SimSun"/>
            </a:endParaRPr>
          </a:p>
          <a:p>
            <a:r>
              <a:rPr lang="zh-CN" altLang="en-US" baseline="0" dirty="0" smtClean="0">
                <a:latin typeface="Arial" panose="020B0604020202020204" pitchFamily="34" charset="0"/>
                <a:ea typeface="DFHeiW5-GB" panose="020B0509000000000000" pitchFamily="49" charset="-122"/>
                <a:cs typeface="SimSun"/>
              </a:rPr>
              <a:t>如何不增加成本的时候，</a:t>
            </a:r>
            <a:r>
              <a:rPr lang="en-US" altLang="zh-CN" baseline="0" dirty="0" smtClean="0">
                <a:latin typeface="Arial" panose="020B0604020202020204" pitchFamily="34" charset="0"/>
                <a:ea typeface="DFHeiW5-GB" panose="020B0509000000000000" pitchFamily="49" charset="-122"/>
                <a:cs typeface="SimSun"/>
              </a:rPr>
              <a:t>IT</a:t>
            </a:r>
            <a:r>
              <a:rPr lang="zh-CN" altLang="en-US" baseline="0" dirty="0" smtClean="0">
                <a:latin typeface="Arial" panose="020B0604020202020204" pitchFamily="34" charset="0"/>
                <a:ea typeface="DFHeiW5-GB" panose="020B0509000000000000" pitchFamily="49" charset="-122"/>
                <a:cs typeface="SimSun"/>
              </a:rPr>
              <a:t>也能够非常有弹性地支撑业务峰值？</a:t>
            </a:r>
            <a:endParaRPr lang="en-US" altLang="zh-CN" baseline="0" dirty="0" smtClean="0">
              <a:latin typeface="Arial" panose="020B0604020202020204" pitchFamily="34" charset="0"/>
              <a:ea typeface="DFHeiW5-GB" panose="020B0509000000000000" pitchFamily="49" charset="-122"/>
              <a:cs typeface="SimSun"/>
            </a:endParaRPr>
          </a:p>
          <a:p>
            <a:r>
              <a:rPr lang="zh-CN" altLang="en-US" baseline="0" dirty="0" smtClean="0">
                <a:latin typeface="Arial" panose="020B0604020202020204" pitchFamily="34" charset="0"/>
                <a:ea typeface="DFHeiW5-GB" panose="020B0509000000000000" pitchFamily="49" charset="-122"/>
                <a:cs typeface="SimSun"/>
              </a:rPr>
              <a:t>我现有 </a:t>
            </a:r>
            <a:r>
              <a:rPr lang="en-US" altLang="zh-CN" baseline="0" dirty="0" smtClean="0">
                <a:latin typeface="Arial" panose="020B0604020202020204" pitchFamily="34" charset="0"/>
                <a:ea typeface="DFHeiW5-GB" panose="020B0509000000000000" pitchFamily="49" charset="-122"/>
                <a:cs typeface="SimSun"/>
              </a:rPr>
              <a:t>IT </a:t>
            </a:r>
            <a:r>
              <a:rPr lang="zh-CN" altLang="en-US" baseline="0" dirty="0" smtClean="0">
                <a:latin typeface="Arial" panose="020B0604020202020204" pitchFamily="34" charset="0"/>
                <a:ea typeface="DFHeiW5-GB" panose="020B0509000000000000" pitchFamily="49" charset="-122"/>
                <a:cs typeface="SimSun"/>
              </a:rPr>
              <a:t>系统在云时代，何去何从</a:t>
            </a:r>
            <a:r>
              <a:rPr lang="en-US" altLang="zh-CN" baseline="0" dirty="0" smtClean="0">
                <a:latin typeface="Arial" panose="020B0604020202020204" pitchFamily="34" charset="0"/>
                <a:ea typeface="DFHeiW5-GB" panose="020B0509000000000000" pitchFamily="49" charset="-122"/>
                <a:cs typeface="SimSun"/>
              </a:rPr>
              <a:t>? </a:t>
            </a:r>
          </a:p>
          <a:p>
            <a:r>
              <a:rPr lang="zh-CN" altLang="en-US" baseline="0" dirty="0" smtClean="0">
                <a:latin typeface="Arial" panose="020B0604020202020204" pitchFamily="34" charset="0"/>
                <a:ea typeface="DFHeiW5-GB" panose="020B0509000000000000" pitchFamily="49" charset="-122"/>
                <a:cs typeface="SimSun"/>
              </a:rPr>
              <a:t>移动办公成为潮流，我的</a:t>
            </a:r>
            <a:r>
              <a:rPr lang="en-US" altLang="zh-CN" baseline="0" dirty="0" smtClean="0">
                <a:latin typeface="Arial" panose="020B0604020202020204" pitchFamily="34" charset="0"/>
                <a:ea typeface="DFHeiW5-GB" panose="020B0509000000000000" pitchFamily="49" charset="-122"/>
                <a:cs typeface="SimSun"/>
              </a:rPr>
              <a:t>IT</a:t>
            </a:r>
            <a:r>
              <a:rPr lang="zh-CN" altLang="en-US" baseline="0" dirty="0" smtClean="0">
                <a:latin typeface="Arial" panose="020B0604020202020204" pitchFamily="34" charset="0"/>
                <a:ea typeface="DFHeiW5-GB" panose="020B0509000000000000" pitchFamily="49" charset="-122"/>
                <a:cs typeface="SimSun"/>
              </a:rPr>
              <a:t>架构如何保障企业信息的安全，一致与可靠？</a:t>
            </a:r>
            <a:endParaRPr lang="en-US" altLang="zh-CN" baseline="0" dirty="0" smtClean="0">
              <a:latin typeface="Arial" panose="020B0604020202020204" pitchFamily="34" charset="0"/>
              <a:ea typeface="DFHeiW5-GB" panose="020B0509000000000000" pitchFamily="49" charset="-122"/>
              <a:cs typeface="SimSun"/>
            </a:endParaRPr>
          </a:p>
          <a:p>
            <a:endParaRPr lang="en-US" altLang="zh-CN" dirty="0" smtClean="0">
              <a:latin typeface="Arial" panose="020B0604020202020204" pitchFamily="34" charset="0"/>
              <a:ea typeface="DFHeiW5-GB" panose="020B0509000000000000" pitchFamily="49" charset="-122"/>
              <a:cs typeface="SimSun"/>
            </a:endParaRPr>
          </a:p>
          <a:p>
            <a:endParaRPr lang="en-US" altLang="zh-CN" dirty="0" smtClean="0">
              <a:latin typeface="Arial" panose="020B0604020202020204" pitchFamily="34" charset="0"/>
              <a:ea typeface="DFHeiW5-GB" panose="020B0509000000000000" pitchFamily="49" charset="-122"/>
              <a:cs typeface="SimSun"/>
            </a:endParaRPr>
          </a:p>
        </p:txBody>
      </p:sp>
      <p:sp>
        <p:nvSpPr>
          <p:cNvPr id="4" name="Slide Number Placeholder 3"/>
          <p:cNvSpPr>
            <a:spLocks noGrp="1"/>
          </p:cNvSpPr>
          <p:nvPr>
            <p:ph type="sldNum" sz="quarter" idx="10"/>
          </p:nvPr>
        </p:nvSpPr>
        <p:spPr/>
        <p:txBody>
          <a:bodyPr/>
          <a:lstStyle/>
          <a:p>
            <a:fld id="{2BC28CA7-898E-498D-8E77-C0ECA8E303DC}" type="slidenum">
              <a:rPr lang="en-US" smtClean="0">
                <a:solidFill>
                  <a:prstClr val="black"/>
                </a:solidFill>
                <a:latin typeface="Calibri"/>
              </a:rPr>
              <a:pPr/>
              <a:t>4</a:t>
            </a:fld>
            <a:endParaRPr lang="zh-CN" dirty="0">
              <a:solidFill>
                <a:prstClr val="black"/>
              </a:solidFill>
              <a:latin typeface="SimSun"/>
            </a:endParaRPr>
          </a:p>
        </p:txBody>
      </p:sp>
    </p:spTree>
    <p:extLst>
      <p:ext uri="{BB962C8B-B14F-4D97-AF65-F5344CB8AC3E}">
        <p14:creationId xmlns:p14="http://schemas.microsoft.com/office/powerpoint/2010/main" val="38654517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r>
              <a:rPr lang="zh-CN" altLang="en-US" baseline="0" dirty="0" smtClean="0">
                <a:latin typeface="Arial" panose="020B0604020202020204" pitchFamily="34" charset="0"/>
                <a:ea typeface="DFPHeiW5-GB" panose="020B0500000000000000" pitchFamily="34" charset="-122"/>
              </a:rPr>
              <a:t>同时，在当今各种云的形态中，对于我们的客户来说，到底如何规划和选择适合自己的云？</a:t>
            </a:r>
            <a:endParaRPr lang="zh-CN" baseline="0" dirty="0">
              <a:latin typeface="Arial" panose="020B0604020202020204" pitchFamily="34" charset="0"/>
              <a:ea typeface="DFPHeiW5-GB" panose="020B0500000000000000" pitchFamily="34" charset="-122"/>
            </a:endParaRPr>
          </a:p>
        </p:txBody>
      </p:sp>
      <p:sp>
        <p:nvSpPr>
          <p:cNvPr id="4" name="Slide Number Placeholder 3"/>
          <p:cNvSpPr>
            <a:spLocks noGrp="1"/>
          </p:cNvSpPr>
          <p:nvPr>
            <p:ph type="sldNum" sz="quarter" idx="10"/>
          </p:nvPr>
        </p:nvSpPr>
        <p:spPr/>
        <p:txBody>
          <a:bodyPr/>
          <a:lstStyle/>
          <a:p>
            <a:fld id="{9A2CB3B7-FE23-AA42-B591-EB6E45206F1A}" type="slidenum">
              <a:rPr lang="en-US" smtClean="0">
                <a:solidFill>
                  <a:prstClr val="black"/>
                </a:solidFill>
              </a:rPr>
              <a:pPr/>
              <a:t>5</a:t>
            </a:fld>
            <a:endParaRPr lang="zh-CN">
              <a:solidFill>
                <a:prstClr val="black"/>
              </a:solidFill>
            </a:endParaRPr>
          </a:p>
        </p:txBody>
      </p:sp>
    </p:spTree>
    <p:extLst>
      <p:ext uri="{BB962C8B-B14F-4D97-AF65-F5344CB8AC3E}">
        <p14:creationId xmlns:p14="http://schemas.microsoft.com/office/powerpoint/2010/main" val="2575536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r>
              <a:rPr lang="zh-CN" altLang="en-US" dirty="0" smtClean="0"/>
              <a:t>其实，当今</a:t>
            </a:r>
            <a:r>
              <a:rPr lang="en-US" altLang="zh-CN" dirty="0" smtClean="0"/>
              <a:t>CIO</a:t>
            </a:r>
            <a:r>
              <a:rPr lang="zh-CN" altLang="en-US" dirty="0" smtClean="0"/>
              <a:t>所面临的挑战归结为三个方面： 增长，成本和竞争差异化（即为创新）</a:t>
            </a:r>
            <a:endParaRPr lang="en-US" altLang="zh-CN" dirty="0" smtClean="0"/>
          </a:p>
          <a:p>
            <a:endParaRPr lang="en-US" altLang="zh-CN" dirty="0" smtClean="0"/>
          </a:p>
          <a:p>
            <a:r>
              <a:rPr lang="zh-CN" altLang="en-US" dirty="0" smtClean="0"/>
              <a:t>以客户为中心的</a:t>
            </a:r>
            <a:r>
              <a:rPr lang="en-US" altLang="zh-CN" dirty="0" smtClean="0"/>
              <a:t>VMware </a:t>
            </a:r>
            <a:r>
              <a:rPr lang="zh-CN" altLang="en-US" dirty="0" smtClean="0"/>
              <a:t>深切理解客户的需求，并已经投入到三个战略重点上来帮助客户成功：这就是： </a:t>
            </a:r>
            <a:r>
              <a:rPr lang="en-US" altLang="zh-CN" dirty="0" smtClean="0"/>
              <a:t>SDDC,</a:t>
            </a:r>
            <a:r>
              <a:rPr lang="en-US" altLang="zh-CN" baseline="0" dirty="0" smtClean="0"/>
              <a:t>  EUC </a:t>
            </a:r>
            <a:r>
              <a:rPr lang="zh-CN" altLang="en-US" baseline="0" dirty="0" smtClean="0"/>
              <a:t>和 </a:t>
            </a:r>
            <a:r>
              <a:rPr lang="en-US" altLang="zh-CN" baseline="0" dirty="0" smtClean="0"/>
              <a:t>Hybrid Cloud.</a:t>
            </a:r>
            <a:r>
              <a:rPr lang="en-US" altLang="zh-CN" dirty="0" smtClean="0"/>
              <a:t> </a:t>
            </a:r>
          </a:p>
          <a:p>
            <a:endParaRPr lang="en-US" dirty="0" smtClean="0"/>
          </a:p>
        </p:txBody>
      </p:sp>
      <p:sp>
        <p:nvSpPr>
          <p:cNvPr id="4" name="Slide Number Placeholder 3"/>
          <p:cNvSpPr>
            <a:spLocks noGrp="1"/>
          </p:cNvSpPr>
          <p:nvPr>
            <p:ph type="sldNum" sz="quarter" idx="10"/>
          </p:nvPr>
        </p:nvSpPr>
        <p:spPr/>
        <p:txBody>
          <a:bodyPr/>
          <a:lstStyle/>
          <a:p>
            <a:fld id="{EE625670-5EB1-0548-99AE-60E34E80E021}" type="slidenum">
              <a:rPr lang="en-US">
                <a:solidFill>
                  <a:prstClr val="black"/>
                </a:solidFill>
                <a:latin typeface="Calibri"/>
              </a:rPr>
              <a:pPr/>
              <a:t>6</a:t>
            </a:fld>
            <a:endParaRPr lang="en-US" dirty="0">
              <a:solidFill>
                <a:prstClr val="black"/>
              </a:solidFill>
              <a:latin typeface="Calibri"/>
            </a:endParaRPr>
          </a:p>
        </p:txBody>
      </p:sp>
    </p:spTree>
    <p:extLst>
      <p:ext uri="{BB962C8B-B14F-4D97-AF65-F5344CB8AC3E}">
        <p14:creationId xmlns:p14="http://schemas.microsoft.com/office/powerpoint/2010/main" val="744948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2000" dirty="0" smtClean="0">
                <a:latin typeface="Arial"/>
                <a:ea typeface="黑体"/>
              </a:rPr>
              <a:t>在云的时代，旧有的</a:t>
            </a:r>
            <a:r>
              <a:rPr lang="en-US" altLang="zh-CN" sz="2000" dirty="0" smtClean="0">
                <a:latin typeface="Arial"/>
                <a:ea typeface="黑体"/>
              </a:rPr>
              <a:t>client</a:t>
            </a:r>
            <a:r>
              <a:rPr lang="en-US" altLang="zh-CN" sz="2000" baseline="0" dirty="0" smtClean="0">
                <a:latin typeface="Arial"/>
                <a:ea typeface="黑体"/>
              </a:rPr>
              <a:t> server </a:t>
            </a:r>
            <a:r>
              <a:rPr lang="zh-CN" altLang="en-US" sz="2000" baseline="0" dirty="0" smtClean="0">
                <a:latin typeface="Arial"/>
                <a:ea typeface="黑体"/>
              </a:rPr>
              <a:t>架构很多问题凸显出来，高昂的硬件采购和维护成本，传统系统上的</a:t>
            </a:r>
            <a:r>
              <a:rPr lang="en-US" altLang="zh-CN" sz="2000" baseline="0" dirty="0" smtClean="0">
                <a:latin typeface="Arial"/>
                <a:ea typeface="黑体"/>
              </a:rPr>
              <a:t>IT</a:t>
            </a:r>
            <a:r>
              <a:rPr lang="zh-CN" altLang="en-US" sz="2000" baseline="0" dirty="0" smtClean="0">
                <a:latin typeface="Arial"/>
                <a:ea typeface="黑体"/>
              </a:rPr>
              <a:t>技术人员日渐稀缺，管理成本直线上升，基于云的新业务很难快速开展起来，维持现状已经不可持续，因此，越来越多的企业开启了云之旅，将其</a:t>
            </a:r>
            <a:r>
              <a:rPr lang="en-US" altLang="zh-CN" sz="2000" baseline="0" dirty="0" smtClean="0">
                <a:latin typeface="Arial"/>
                <a:ea typeface="黑体"/>
              </a:rPr>
              <a:t>IT</a:t>
            </a:r>
            <a:r>
              <a:rPr lang="zh-CN" altLang="en-US" sz="2000" baseline="0" dirty="0" smtClean="0">
                <a:latin typeface="Arial"/>
                <a:ea typeface="黑体"/>
              </a:rPr>
              <a:t>构建在以软件定义为基础的移动，云计算的环境上。</a:t>
            </a:r>
            <a:endParaRPr lang="zh-CN" altLang="en-US" sz="2000" dirty="0">
              <a:latin typeface="Arial"/>
              <a:ea typeface="黑体"/>
            </a:endParaRPr>
          </a:p>
        </p:txBody>
      </p:sp>
      <p:sp>
        <p:nvSpPr>
          <p:cNvPr id="4" name="Slide Number Placeholder 3"/>
          <p:cNvSpPr>
            <a:spLocks noGrp="1"/>
          </p:cNvSpPr>
          <p:nvPr>
            <p:ph type="sldNum" sz="quarter" idx="10"/>
          </p:nvPr>
        </p:nvSpPr>
        <p:spPr/>
        <p:txBody>
          <a:bodyPr/>
          <a:lstStyle/>
          <a:p>
            <a:fld id="{2BC28CA7-898E-498D-8E77-C0ECA8E303DC}" type="slidenum">
              <a:rPr lang="en-US" smtClean="0">
                <a:solidFill>
                  <a:prstClr val="black"/>
                </a:solidFill>
                <a:ea typeface="黑体"/>
              </a:rPr>
              <a:pPr/>
              <a:t>7</a:t>
            </a:fld>
            <a:endParaRPr lang="en-US" dirty="0">
              <a:solidFill>
                <a:prstClr val="black"/>
              </a:solidFill>
              <a:ea typeface="黑体"/>
            </a:endParaRPr>
          </a:p>
        </p:txBody>
      </p:sp>
    </p:spTree>
    <p:extLst>
      <p:ext uri="{BB962C8B-B14F-4D97-AF65-F5344CB8AC3E}">
        <p14:creationId xmlns:p14="http://schemas.microsoft.com/office/powerpoint/2010/main" val="3585059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2CB3B7-FE23-AA42-B591-EB6E45206F1A}" type="slidenum">
              <a:rPr lang="en-US" smtClean="0">
                <a:solidFill>
                  <a:prstClr val="black"/>
                </a:solidFill>
              </a:rPr>
              <a:pPr/>
              <a:t>8</a:t>
            </a:fld>
            <a:endParaRPr lang="zh-CN">
              <a:solidFill>
                <a:prstClr val="black"/>
              </a:solidFill>
            </a:endParaRPr>
          </a:p>
        </p:txBody>
      </p:sp>
    </p:spTree>
    <p:extLst>
      <p:ext uri="{BB962C8B-B14F-4D97-AF65-F5344CB8AC3E}">
        <p14:creationId xmlns:p14="http://schemas.microsoft.com/office/powerpoint/2010/main" val="1467789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4213"/>
            <a:ext cx="6096000" cy="34305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30ED41AE-736E-48F5-8701-1355F6D9E97A}" type="slidenum">
              <a:rPr lang="en-US" smtClean="0"/>
              <a:pPr>
                <a:defRPr/>
              </a:pPr>
              <a:t>9</a:t>
            </a:fld>
            <a:endParaRPr lang="zh-CN"/>
          </a:p>
        </p:txBody>
      </p:sp>
    </p:spTree>
    <p:extLst>
      <p:ext uri="{BB962C8B-B14F-4D97-AF65-F5344CB8AC3E}">
        <p14:creationId xmlns:p14="http://schemas.microsoft.com/office/powerpoint/2010/main" val="11062687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Master" Target="../slideMasters/slideMaster2.xml"/><Relationship Id="rId4" Type="http://schemas.openxmlformats.org/officeDocument/2006/relationships/image" Target="../media/image19.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Master" Target="../slideMasters/slideMaster3.xml"/><Relationship Id="rId4" Type="http://schemas.openxmlformats.org/officeDocument/2006/relationships/image" Target="../media/image19.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7" name="Picture 1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ltGray">
          <a:xfrm>
            <a:off x="0" y="0"/>
            <a:ext cx="12188825" cy="6858246"/>
          </a:xfrm>
          <a:prstGeom prst="rect">
            <a:avLst/>
          </a:prstGeom>
        </p:spPr>
      </p:pic>
      <p:sp>
        <p:nvSpPr>
          <p:cNvPr id="2" name="Title 1"/>
          <p:cNvSpPr>
            <a:spLocks noGrp="1"/>
          </p:cNvSpPr>
          <p:nvPr>
            <p:ph type="ctrTitle"/>
          </p:nvPr>
        </p:nvSpPr>
        <p:spPr>
          <a:xfrm>
            <a:off x="609441" y="426720"/>
            <a:ext cx="9141619" cy="1097280"/>
          </a:xfrm>
        </p:spPr>
        <p:txBody>
          <a:bodyPr/>
          <a:lstStyle>
            <a:lvl1pPr>
              <a:defRPr sz="3600"/>
            </a:lvl1pPr>
          </a:lstStyle>
          <a:p>
            <a:r>
              <a:rPr lang="en-US" dirty="0" smtClean="0"/>
              <a:t>Click to edit Master title style</a:t>
            </a:r>
            <a:endParaRPr lang="en-US" dirty="0"/>
          </a:p>
        </p:txBody>
      </p:sp>
      <p:sp>
        <p:nvSpPr>
          <p:cNvPr id="3" name="Subtitle 2"/>
          <p:cNvSpPr>
            <a:spLocks noGrp="1"/>
          </p:cNvSpPr>
          <p:nvPr>
            <p:ph type="subTitle" idx="1"/>
          </p:nvPr>
        </p:nvSpPr>
        <p:spPr>
          <a:xfrm>
            <a:off x="609441" y="1600200"/>
            <a:ext cx="9141619" cy="685800"/>
          </a:xfrm>
        </p:spPr>
        <p:txBody>
          <a:bodyPr/>
          <a:lstStyle>
            <a:lvl1pPr marL="0" indent="0" algn="l">
              <a:lnSpc>
                <a:spcPct val="90000"/>
              </a:lnSpc>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18" name="Group 17"/>
          <p:cNvGrpSpPr/>
          <p:nvPr/>
        </p:nvGrpSpPr>
        <p:grpSpPr>
          <a:xfrm>
            <a:off x="10206138" y="6074829"/>
            <a:ext cx="1373087" cy="216433"/>
            <a:chOff x="-84138" y="5622925"/>
            <a:chExt cx="4330701" cy="682626"/>
          </a:xfrm>
          <a:solidFill>
            <a:srgbClr val="FFFFFF"/>
          </a:solidFill>
        </p:grpSpPr>
        <p:sp>
          <p:nvSpPr>
            <p:cNvPr id="19"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38330983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Metric 3">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2" hasCustomPrompt="1"/>
          </p:nvPr>
        </p:nvSpPr>
        <p:spPr>
          <a:xfrm>
            <a:off x="2055811" y="5213798"/>
            <a:ext cx="3733881" cy="1415602"/>
          </a:xfrm>
        </p:spPr>
        <p:txBody>
          <a:bodyPr anchor="ctr"/>
          <a:lstStyle>
            <a:lvl1pPr marL="3175" indent="0" algn="r">
              <a:spcBef>
                <a:spcPts val="0"/>
              </a:spcBef>
              <a:buNone/>
              <a:defRPr sz="8800">
                <a:solidFill>
                  <a:schemeClr val="accent3">
                    <a:lumMod val="50000"/>
                  </a:schemeClr>
                </a:solidFill>
              </a:defRPr>
            </a:lvl1pPr>
            <a:lvl2pPr marL="3175" indent="0">
              <a:spcBef>
                <a:spcPts val="0"/>
              </a:spcBef>
              <a:buNone/>
              <a:defRPr sz="8800">
                <a:solidFill>
                  <a:schemeClr val="accent1">
                    <a:lumMod val="50000"/>
                  </a:schemeClr>
                </a:solidFill>
              </a:defRPr>
            </a:lvl2pPr>
            <a:lvl3pPr marL="3175" indent="0">
              <a:spcBef>
                <a:spcPts val="0"/>
              </a:spcBef>
              <a:buNone/>
              <a:defRPr sz="8800">
                <a:solidFill>
                  <a:schemeClr val="accent1">
                    <a:lumMod val="50000"/>
                  </a:schemeClr>
                </a:solidFill>
              </a:defRPr>
            </a:lvl3pPr>
            <a:lvl4pPr marL="3175" indent="0">
              <a:spcBef>
                <a:spcPts val="0"/>
              </a:spcBef>
              <a:buNone/>
              <a:defRPr sz="8800">
                <a:solidFill>
                  <a:schemeClr val="accent1">
                    <a:lumMod val="50000"/>
                  </a:schemeClr>
                </a:solidFill>
              </a:defRPr>
            </a:lvl4pPr>
            <a:lvl5pPr marL="3175" indent="0">
              <a:spcBef>
                <a:spcPts val="0"/>
              </a:spcBef>
              <a:buNone/>
              <a:defRPr sz="8800">
                <a:solidFill>
                  <a:schemeClr val="accent1">
                    <a:lumMod val="50000"/>
                  </a:schemeClr>
                </a:solidFill>
              </a:defRPr>
            </a:lvl5pPr>
            <a:lvl6pPr marL="3175" indent="0">
              <a:spcBef>
                <a:spcPts val="0"/>
              </a:spcBef>
              <a:buNone/>
              <a:defRPr sz="8800">
                <a:solidFill>
                  <a:schemeClr val="accent1">
                    <a:lumMod val="50000"/>
                  </a:schemeClr>
                </a:solidFill>
              </a:defRPr>
            </a:lvl6pPr>
            <a:lvl7pPr marL="3175" indent="0">
              <a:spcBef>
                <a:spcPts val="0"/>
              </a:spcBef>
              <a:buNone/>
              <a:defRPr sz="8800">
                <a:solidFill>
                  <a:schemeClr val="accent1">
                    <a:lumMod val="50000"/>
                  </a:schemeClr>
                </a:solidFill>
              </a:defRPr>
            </a:lvl7pPr>
            <a:lvl8pPr marL="3175" indent="0">
              <a:spcBef>
                <a:spcPts val="0"/>
              </a:spcBef>
              <a:buNone/>
              <a:defRPr sz="8800">
                <a:solidFill>
                  <a:schemeClr val="accent1">
                    <a:lumMod val="50000"/>
                  </a:schemeClr>
                </a:solidFill>
              </a:defRPr>
            </a:lvl8pPr>
            <a:lvl9pPr marL="3175" indent="0">
              <a:spcBef>
                <a:spcPts val="0"/>
              </a:spcBef>
              <a:buNone/>
              <a:defRPr sz="8800">
                <a:solidFill>
                  <a:schemeClr val="accent1">
                    <a:lumMod val="50000"/>
                  </a:schemeClr>
                </a:solidFill>
              </a:defRPr>
            </a:lvl9pPr>
          </a:lstStyle>
          <a:p>
            <a:pPr lvl="0"/>
            <a:r>
              <a:rPr lang="en-US" dirty="0" smtClean="0"/>
              <a:t>XX</a:t>
            </a:r>
          </a:p>
        </p:txBody>
      </p:sp>
      <p:sp>
        <p:nvSpPr>
          <p:cNvPr id="9" name="Text Placeholder 2"/>
          <p:cNvSpPr>
            <a:spLocks noGrp="1"/>
          </p:cNvSpPr>
          <p:nvPr>
            <p:ph type="body" sz="quarter" idx="13"/>
          </p:nvPr>
        </p:nvSpPr>
        <p:spPr>
          <a:xfrm>
            <a:off x="6094413" y="5213798"/>
            <a:ext cx="4509865" cy="1415602"/>
          </a:xfrm>
        </p:spPr>
        <p:txBody>
          <a:bodyPr anchor="ctr"/>
          <a:lstStyle>
            <a:lvl1pPr marL="3175" indent="0">
              <a:spcBef>
                <a:spcPts val="0"/>
              </a:spcBef>
              <a:buNone/>
              <a:defRPr sz="2400">
                <a:solidFill>
                  <a:schemeClr val="accent3">
                    <a:lumMod val="50000"/>
                  </a:schemeClr>
                </a:solidFill>
              </a:defRPr>
            </a:lvl1pPr>
            <a:lvl2pPr marL="3175" indent="0">
              <a:spcBef>
                <a:spcPts val="0"/>
              </a:spcBef>
              <a:buNone/>
              <a:defRPr sz="2000">
                <a:solidFill>
                  <a:schemeClr val="accent1">
                    <a:lumMod val="50000"/>
                  </a:schemeClr>
                </a:solidFill>
              </a:defRPr>
            </a:lvl2pPr>
            <a:lvl3pPr marL="3175" indent="0">
              <a:spcBef>
                <a:spcPts val="0"/>
              </a:spcBef>
              <a:buNone/>
              <a:defRPr sz="2000">
                <a:solidFill>
                  <a:schemeClr val="accent1">
                    <a:lumMod val="50000"/>
                  </a:schemeClr>
                </a:solidFill>
              </a:defRPr>
            </a:lvl3pPr>
            <a:lvl4pPr marL="3175" indent="0">
              <a:spcBef>
                <a:spcPts val="0"/>
              </a:spcBef>
              <a:buNone/>
              <a:defRPr sz="2000">
                <a:solidFill>
                  <a:schemeClr val="accent1">
                    <a:lumMod val="50000"/>
                  </a:schemeClr>
                </a:solidFill>
              </a:defRPr>
            </a:lvl4pPr>
            <a:lvl5pPr marL="3175" indent="0">
              <a:spcBef>
                <a:spcPts val="0"/>
              </a:spcBef>
              <a:buNone/>
              <a:defRPr sz="2000">
                <a:solidFill>
                  <a:schemeClr val="accent1">
                    <a:lumMod val="50000"/>
                  </a:schemeClr>
                </a:solidFill>
              </a:defRPr>
            </a:lvl5pPr>
            <a:lvl6pPr marL="3175" indent="0">
              <a:spcBef>
                <a:spcPts val="0"/>
              </a:spcBef>
              <a:buNone/>
              <a:defRPr sz="2000">
                <a:solidFill>
                  <a:schemeClr val="accent1">
                    <a:lumMod val="50000"/>
                  </a:schemeClr>
                </a:solidFill>
              </a:defRPr>
            </a:lvl6pPr>
            <a:lvl7pPr marL="3175" indent="0">
              <a:spcBef>
                <a:spcPts val="0"/>
              </a:spcBef>
              <a:buNone/>
              <a:defRPr sz="2000">
                <a:solidFill>
                  <a:schemeClr val="accent1">
                    <a:lumMod val="50000"/>
                  </a:schemeClr>
                </a:solidFill>
              </a:defRPr>
            </a:lvl7pPr>
            <a:lvl8pPr marL="3175" indent="0">
              <a:spcBef>
                <a:spcPts val="0"/>
              </a:spcBef>
              <a:buNone/>
              <a:defRPr sz="2000">
                <a:solidFill>
                  <a:schemeClr val="accent1">
                    <a:lumMod val="50000"/>
                  </a:schemeClr>
                </a:solidFill>
              </a:defRPr>
            </a:lvl8pPr>
            <a:lvl9pPr marL="3175" indent="0">
              <a:spcBef>
                <a:spcPts val="0"/>
              </a:spcBef>
              <a:buNone/>
              <a:defRPr sz="2000">
                <a:solidFill>
                  <a:schemeClr val="accent1">
                    <a:lumMod val="50000"/>
                  </a:schemeClr>
                </a:solidFill>
              </a:defRPr>
            </a:lvl9pPr>
          </a:lstStyle>
          <a:p>
            <a:pPr lvl="0"/>
            <a:r>
              <a:rPr lang="en-US" dirty="0" smtClean="0"/>
              <a:t>Click to edit Master text styles</a:t>
            </a:r>
          </a:p>
        </p:txBody>
      </p:sp>
      <p:grpSp>
        <p:nvGrpSpPr>
          <p:cNvPr id="15" name="Group 14"/>
          <p:cNvGrpSpPr/>
          <p:nvPr/>
        </p:nvGrpSpPr>
        <p:grpSpPr>
          <a:xfrm>
            <a:off x="617878" y="6446044"/>
            <a:ext cx="1099793" cy="173355"/>
            <a:chOff x="-84138" y="5622925"/>
            <a:chExt cx="4330701" cy="682626"/>
          </a:xfrm>
        </p:grpSpPr>
        <p:sp>
          <p:nvSpPr>
            <p:cNvPr id="16"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3396283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371600"/>
            <a:ext cx="5241195" cy="46482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4" name="Content Placeholder 3"/>
          <p:cNvSpPr>
            <a:spLocks noGrp="1"/>
          </p:cNvSpPr>
          <p:nvPr>
            <p:ph sz="half" idx="2"/>
          </p:nvPr>
        </p:nvSpPr>
        <p:spPr>
          <a:xfrm>
            <a:off x="6338189" y="1371600"/>
            <a:ext cx="5241195" cy="46482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CONFIDENTIAL</a:t>
            </a:r>
            <a:endParaRPr lang="en-US"/>
          </a:p>
        </p:txBody>
      </p:sp>
      <p:sp>
        <p:nvSpPr>
          <p:cNvPr id="7" name="Slide Number Placeholder 6"/>
          <p:cNvSpPr>
            <a:spLocks noGrp="1"/>
          </p:cNvSpPr>
          <p:nvPr>
            <p:ph type="sldNum" sz="quarter" idx="12"/>
          </p:nvPr>
        </p:nvSpPr>
        <p:spPr/>
        <p:txBody>
          <a:bodyPr/>
          <a:lstStyle/>
          <a:p>
            <a:fld id="{6EA6D8CF-3CDE-4807-BCD2-C9F2B831AAA5}" type="slidenum">
              <a:rPr lang="en-US" smtClean="0"/>
              <a:t>‹#›</a:t>
            </a:fld>
            <a:endParaRPr lang="en-US"/>
          </a:p>
        </p:txBody>
      </p:sp>
    </p:spTree>
    <p:extLst>
      <p:ext uri="{BB962C8B-B14F-4D97-AF65-F5344CB8AC3E}">
        <p14:creationId xmlns:p14="http://schemas.microsoft.com/office/powerpoint/2010/main" val="2056268579"/>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441" y="1371600"/>
            <a:ext cx="5241195" cy="639762"/>
          </a:xfrm>
        </p:spPr>
        <p:txBody>
          <a:bodyPr anchor="ctr"/>
          <a:lstStyle>
            <a:lvl1pPr marL="0" indent="0">
              <a:lnSpc>
                <a:spcPct val="90000"/>
              </a:lnSpc>
              <a:spcBef>
                <a:spcPts val="0"/>
              </a:spcBef>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609441" y="2057400"/>
            <a:ext cx="5241195" cy="3962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5" name="Text Placeholder 4"/>
          <p:cNvSpPr>
            <a:spLocks noGrp="1"/>
          </p:cNvSpPr>
          <p:nvPr>
            <p:ph type="body" sz="quarter" idx="3"/>
          </p:nvPr>
        </p:nvSpPr>
        <p:spPr>
          <a:xfrm>
            <a:off x="6338189" y="1371600"/>
            <a:ext cx="5241195" cy="639762"/>
          </a:xfrm>
        </p:spPr>
        <p:txBody>
          <a:bodyPr anchor="ctr"/>
          <a:lstStyle>
            <a:lvl1pPr marL="0" indent="0">
              <a:lnSpc>
                <a:spcPct val="90000"/>
              </a:lnSpc>
              <a:spcBef>
                <a:spcPts val="0"/>
              </a:spcBef>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6338189" y="2057400"/>
            <a:ext cx="5241195" cy="3962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en-US" smtClean="0"/>
              <a:t>CONFIDENTIAL</a:t>
            </a:r>
            <a:endParaRPr lang="en-US"/>
          </a:p>
        </p:txBody>
      </p:sp>
      <p:sp>
        <p:nvSpPr>
          <p:cNvPr id="9" name="Slide Number Placeholder 8"/>
          <p:cNvSpPr>
            <a:spLocks noGrp="1"/>
          </p:cNvSpPr>
          <p:nvPr>
            <p:ph type="sldNum" sz="quarter" idx="12"/>
          </p:nvPr>
        </p:nvSpPr>
        <p:spPr/>
        <p:txBody>
          <a:bodyPr/>
          <a:lstStyle/>
          <a:p>
            <a:fld id="{6EA6D8CF-3CDE-4807-BCD2-C9F2B831AAA5}" type="slidenum">
              <a:rPr lang="en-US" smtClean="0"/>
              <a:t>‹#›</a:t>
            </a:fld>
            <a:endParaRPr lang="en-US"/>
          </a:p>
        </p:txBody>
      </p:sp>
    </p:spTree>
    <p:extLst>
      <p:ext uri="{BB962C8B-B14F-4D97-AF65-F5344CB8AC3E}">
        <p14:creationId xmlns:p14="http://schemas.microsoft.com/office/powerpoint/2010/main" val="103470686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CONFIDENTIAL</a:t>
            </a:r>
            <a:endParaRPr lang="en-US"/>
          </a:p>
        </p:txBody>
      </p:sp>
      <p:sp>
        <p:nvSpPr>
          <p:cNvPr id="5" name="Slide Number Placeholder 4"/>
          <p:cNvSpPr>
            <a:spLocks noGrp="1"/>
          </p:cNvSpPr>
          <p:nvPr>
            <p:ph type="sldNum" sz="quarter" idx="12"/>
          </p:nvPr>
        </p:nvSpPr>
        <p:spPr/>
        <p:txBody>
          <a:bodyPr/>
          <a:lstStyle/>
          <a:p>
            <a:fld id="{6EA6D8CF-3CDE-4807-BCD2-C9F2B831AAA5}" type="slidenum">
              <a:rPr lang="en-US" smtClean="0"/>
              <a:t>‹#›</a:t>
            </a:fld>
            <a:endParaRPr lang="en-US"/>
          </a:p>
        </p:txBody>
      </p:sp>
    </p:spTree>
    <p:extLst>
      <p:ext uri="{BB962C8B-B14F-4D97-AF65-F5344CB8AC3E}">
        <p14:creationId xmlns:p14="http://schemas.microsoft.com/office/powerpoint/2010/main" val="4121136241"/>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CONFIDENTIAL</a:t>
            </a:r>
            <a:endParaRPr lang="en-US"/>
          </a:p>
        </p:txBody>
      </p:sp>
      <p:sp>
        <p:nvSpPr>
          <p:cNvPr id="5" name="Slide Number Placeholder 4"/>
          <p:cNvSpPr>
            <a:spLocks noGrp="1"/>
          </p:cNvSpPr>
          <p:nvPr>
            <p:ph type="sldNum" sz="quarter" idx="12"/>
          </p:nvPr>
        </p:nvSpPr>
        <p:spPr/>
        <p:txBody>
          <a:bodyPr/>
          <a:lstStyle/>
          <a:p>
            <a:fld id="{6EA6D8CF-3CDE-4807-BCD2-C9F2B831AAA5}" type="slidenum">
              <a:rPr lang="en-US" smtClean="0"/>
              <a:t>‹#›</a:t>
            </a:fld>
            <a:endParaRPr lang="en-US"/>
          </a:p>
        </p:txBody>
      </p:sp>
      <p:sp>
        <p:nvSpPr>
          <p:cNvPr id="6" name="Text Placeholder 8"/>
          <p:cNvSpPr>
            <a:spLocks noGrp="1"/>
          </p:cNvSpPr>
          <p:nvPr>
            <p:ph type="body" sz="quarter" idx="13" hasCustomPrompt="1"/>
          </p:nvPr>
        </p:nvSpPr>
        <p:spPr>
          <a:xfrm>
            <a:off x="609441" y="1219200"/>
            <a:ext cx="10969943" cy="304800"/>
          </a:xfrm>
        </p:spPr>
        <p:txBody>
          <a:bodyPr/>
          <a:lstStyle>
            <a:lvl1pPr marL="0" indent="0">
              <a:lnSpc>
                <a:spcPct val="90000"/>
              </a:lnSpc>
              <a:spcBef>
                <a:spcPts val="0"/>
              </a:spcBef>
              <a:buNone/>
              <a:defRPr sz="1800">
                <a:solidFill>
                  <a:schemeClr val="tx1"/>
                </a:solidFill>
              </a:defRPr>
            </a:lvl1pPr>
            <a:lvl2pPr marL="0" indent="0">
              <a:lnSpc>
                <a:spcPct val="90000"/>
              </a:lnSpc>
              <a:spcBef>
                <a:spcPts val="0"/>
              </a:spcBef>
              <a:buNone/>
              <a:defRPr sz="2000">
                <a:solidFill>
                  <a:schemeClr val="accent4"/>
                </a:solidFill>
              </a:defRPr>
            </a:lvl2pPr>
            <a:lvl3pPr marL="0" indent="0">
              <a:lnSpc>
                <a:spcPct val="90000"/>
              </a:lnSpc>
              <a:spcBef>
                <a:spcPts val="0"/>
              </a:spcBef>
              <a:buNone/>
              <a:defRPr sz="2000">
                <a:solidFill>
                  <a:schemeClr val="accent4"/>
                </a:solidFill>
              </a:defRPr>
            </a:lvl3pPr>
            <a:lvl4pPr marL="0" indent="0">
              <a:lnSpc>
                <a:spcPct val="90000"/>
              </a:lnSpc>
              <a:spcBef>
                <a:spcPts val="0"/>
              </a:spcBef>
              <a:buNone/>
              <a:defRPr sz="2000">
                <a:solidFill>
                  <a:schemeClr val="accent4"/>
                </a:solidFill>
              </a:defRPr>
            </a:lvl4pPr>
            <a:lvl5pPr marL="0" indent="0">
              <a:lnSpc>
                <a:spcPct val="90000"/>
              </a:lnSpc>
              <a:spcBef>
                <a:spcPts val="0"/>
              </a:spcBef>
              <a:buNone/>
              <a:defRPr sz="2000">
                <a:solidFill>
                  <a:schemeClr val="accent4"/>
                </a:solidFill>
              </a:defRPr>
            </a:lvl5pPr>
            <a:lvl6pPr marL="0" indent="0">
              <a:lnSpc>
                <a:spcPct val="90000"/>
              </a:lnSpc>
              <a:spcBef>
                <a:spcPts val="0"/>
              </a:spcBef>
              <a:buNone/>
              <a:defRPr sz="2000">
                <a:solidFill>
                  <a:schemeClr val="accent4"/>
                </a:solidFill>
              </a:defRPr>
            </a:lvl6pPr>
            <a:lvl7pPr marL="0" indent="0">
              <a:lnSpc>
                <a:spcPct val="90000"/>
              </a:lnSpc>
              <a:spcBef>
                <a:spcPts val="0"/>
              </a:spcBef>
              <a:buNone/>
              <a:defRPr sz="2000">
                <a:solidFill>
                  <a:schemeClr val="accent4"/>
                </a:solidFill>
              </a:defRPr>
            </a:lvl7pPr>
            <a:lvl8pPr marL="0" indent="0">
              <a:lnSpc>
                <a:spcPct val="90000"/>
              </a:lnSpc>
              <a:spcBef>
                <a:spcPts val="0"/>
              </a:spcBef>
              <a:buNone/>
              <a:defRPr sz="2000">
                <a:solidFill>
                  <a:schemeClr val="accent4"/>
                </a:solidFill>
              </a:defRPr>
            </a:lvl8pPr>
            <a:lvl9pPr marL="0" indent="0">
              <a:lnSpc>
                <a:spcPct val="90000"/>
              </a:lnSpc>
              <a:spcBef>
                <a:spcPts val="0"/>
              </a:spcBef>
              <a:buNone/>
              <a:defRPr sz="2000">
                <a:solidFill>
                  <a:schemeClr val="accent4"/>
                </a:solidFill>
              </a:defRPr>
            </a:lvl9pPr>
          </a:lstStyle>
          <a:p>
            <a:pPr lvl="0"/>
            <a:r>
              <a:rPr lang="en-US" dirty="0" smtClean="0"/>
              <a:t>Click to add subtitle</a:t>
            </a:r>
          </a:p>
        </p:txBody>
      </p:sp>
    </p:spTree>
    <p:extLst>
      <p:ext uri="{BB962C8B-B14F-4D97-AF65-F5344CB8AC3E}">
        <p14:creationId xmlns:p14="http://schemas.microsoft.com/office/powerpoint/2010/main" val="3956201342"/>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US" smtClean="0"/>
              <a:t>CONFIDENTIAL</a:t>
            </a:r>
            <a:endParaRPr lang="en-US"/>
          </a:p>
        </p:txBody>
      </p:sp>
      <p:sp>
        <p:nvSpPr>
          <p:cNvPr id="4" name="Slide Number Placeholder 3"/>
          <p:cNvSpPr>
            <a:spLocks noGrp="1"/>
          </p:cNvSpPr>
          <p:nvPr>
            <p:ph type="sldNum" sz="quarter" idx="12"/>
          </p:nvPr>
        </p:nvSpPr>
        <p:spPr/>
        <p:txBody>
          <a:bodyPr/>
          <a:lstStyle/>
          <a:p>
            <a:fld id="{6EA6D8CF-3CDE-4807-BCD2-C9F2B831AAA5}" type="slidenum">
              <a:rPr lang="en-US" smtClean="0"/>
              <a:t>‹#›</a:t>
            </a:fld>
            <a:endParaRPr lang="en-US"/>
          </a:p>
        </p:txBody>
      </p:sp>
    </p:spTree>
    <p:extLst>
      <p:ext uri="{BB962C8B-B14F-4D97-AF65-F5344CB8AC3E}">
        <p14:creationId xmlns:p14="http://schemas.microsoft.com/office/powerpoint/2010/main" val="1417606719"/>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800" b="1"/>
            </a:lvl1pPr>
          </a:lstStyle>
          <a:p>
            <a:r>
              <a:rPr lang="en-US" smtClean="0"/>
              <a:t>Click to edit Master title style</a:t>
            </a:r>
            <a:endParaRPr lang="en-US"/>
          </a:p>
        </p:txBody>
      </p:sp>
      <p:sp>
        <p:nvSpPr>
          <p:cNvPr id="3" name="Content Placeholder 2"/>
          <p:cNvSpPr>
            <a:spLocks noGrp="1"/>
          </p:cNvSpPr>
          <p:nvPr>
            <p:ph idx="1"/>
          </p:nvPr>
        </p:nvSpPr>
        <p:spPr>
          <a:xfrm>
            <a:off x="609441" y="1371601"/>
            <a:ext cx="7922736" cy="464819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4" name="Text Placeholder 3"/>
          <p:cNvSpPr>
            <a:spLocks noGrp="1"/>
          </p:cNvSpPr>
          <p:nvPr>
            <p:ph type="body" sz="half" idx="2"/>
          </p:nvPr>
        </p:nvSpPr>
        <p:spPr>
          <a:xfrm>
            <a:off x="8735325" y="1371600"/>
            <a:ext cx="2844059" cy="4648199"/>
          </a:xfrm>
        </p:spPr>
        <p:txBody>
          <a:bodyPr/>
          <a:lstStyle>
            <a:lvl1pPr marL="0" indent="0">
              <a:lnSpc>
                <a:spcPct val="90000"/>
              </a:lnSpc>
              <a:buNone/>
              <a:defRPr sz="1800">
                <a:solidFill>
                  <a:schemeClr val="tx1"/>
                </a:solidFill>
              </a:defRPr>
            </a:lvl1pPr>
            <a:lvl2pPr marL="0" indent="0">
              <a:buNone/>
              <a:defRPr sz="1800">
                <a:solidFill>
                  <a:schemeClr val="accent4"/>
                </a:solidFill>
              </a:defRPr>
            </a:lvl2pPr>
            <a:lvl3pPr marL="0" indent="0">
              <a:buNone/>
              <a:defRPr sz="1800">
                <a:solidFill>
                  <a:schemeClr val="accent4"/>
                </a:solidFill>
              </a:defRPr>
            </a:lvl3pPr>
            <a:lvl4pPr marL="0" indent="0">
              <a:buNone/>
              <a:defRPr sz="1800">
                <a:solidFill>
                  <a:schemeClr val="accent4"/>
                </a:solidFill>
              </a:defRPr>
            </a:lvl4pPr>
            <a:lvl5pPr marL="0" indent="0">
              <a:buNone/>
              <a:defRPr sz="1800">
                <a:solidFill>
                  <a:schemeClr val="accent4"/>
                </a:solidFill>
              </a:defRPr>
            </a:lvl5pPr>
            <a:lvl6pPr marL="0" indent="0">
              <a:buNone/>
              <a:defRPr sz="1800">
                <a:solidFill>
                  <a:schemeClr val="accent4"/>
                </a:solidFill>
              </a:defRPr>
            </a:lvl6pPr>
            <a:lvl7pPr marL="0" indent="0">
              <a:buNone/>
              <a:defRPr sz="1800">
                <a:solidFill>
                  <a:schemeClr val="accent4"/>
                </a:solidFill>
              </a:defRPr>
            </a:lvl7pPr>
            <a:lvl8pPr marL="0" indent="0">
              <a:buNone/>
              <a:defRPr sz="1800">
                <a:solidFill>
                  <a:schemeClr val="accent4"/>
                </a:solidFill>
              </a:defRPr>
            </a:lvl8pPr>
            <a:lvl9pPr marL="0" indent="0">
              <a:buNone/>
              <a:defRPr sz="1800">
                <a:solidFill>
                  <a:schemeClr val="accent4"/>
                </a:solidFill>
              </a:defRPr>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CONFIDENTIAL</a:t>
            </a:r>
            <a:endParaRPr lang="en-US"/>
          </a:p>
        </p:txBody>
      </p:sp>
      <p:sp>
        <p:nvSpPr>
          <p:cNvPr id="7" name="Slide Number Placeholder 6"/>
          <p:cNvSpPr>
            <a:spLocks noGrp="1"/>
          </p:cNvSpPr>
          <p:nvPr>
            <p:ph type="sldNum" sz="quarter" idx="12"/>
          </p:nvPr>
        </p:nvSpPr>
        <p:spPr/>
        <p:txBody>
          <a:bodyPr/>
          <a:lstStyle/>
          <a:p>
            <a:fld id="{6EA6D8CF-3CDE-4807-BCD2-C9F2B831AAA5}" type="slidenum">
              <a:rPr lang="en-US" smtClean="0"/>
              <a:t>‹#›</a:t>
            </a:fld>
            <a:endParaRPr lang="en-US"/>
          </a:p>
        </p:txBody>
      </p:sp>
    </p:spTree>
    <p:extLst>
      <p:ext uri="{BB962C8B-B14F-4D97-AF65-F5344CB8AC3E}">
        <p14:creationId xmlns:p14="http://schemas.microsoft.com/office/powerpoint/2010/main" val="2898541666"/>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800" b="1"/>
            </a:lvl1pPr>
          </a:lstStyle>
          <a:p>
            <a:r>
              <a:rPr lang="en-US" smtClean="0"/>
              <a:t>Click to edit Master title style</a:t>
            </a:r>
            <a:endParaRPr lang="en-US"/>
          </a:p>
        </p:txBody>
      </p:sp>
      <p:sp>
        <p:nvSpPr>
          <p:cNvPr id="3" name="Picture Placeholder 2"/>
          <p:cNvSpPr>
            <a:spLocks noGrp="1"/>
          </p:cNvSpPr>
          <p:nvPr>
            <p:ph type="pic" idx="1"/>
          </p:nvPr>
        </p:nvSpPr>
        <p:spPr>
          <a:xfrm>
            <a:off x="0" y="1371600"/>
            <a:ext cx="12188825" cy="3429000"/>
          </a:xfrm>
        </p:spPr>
        <p:txBody>
          <a:bodyPr tIns="365760"/>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609441" y="4953000"/>
            <a:ext cx="10969943" cy="1066800"/>
          </a:xfrm>
        </p:spPr>
        <p:txBody>
          <a:bodyPr/>
          <a:lstStyle>
            <a:lvl1pPr marL="0" indent="0">
              <a:lnSpc>
                <a:spcPct val="90000"/>
              </a:lnSpc>
              <a:spcBef>
                <a:spcPts val="0"/>
              </a:spcBef>
              <a:buNone/>
              <a:defRPr sz="1800">
                <a:solidFill>
                  <a:schemeClr val="tx1"/>
                </a:solidFill>
              </a:defRPr>
            </a:lvl1pPr>
            <a:lvl2pPr marL="0" indent="0">
              <a:buNone/>
              <a:defRPr sz="1800">
                <a:solidFill>
                  <a:schemeClr val="accent4"/>
                </a:solidFill>
              </a:defRPr>
            </a:lvl2pPr>
            <a:lvl3pPr marL="0" indent="0">
              <a:buNone/>
              <a:defRPr sz="1800">
                <a:solidFill>
                  <a:schemeClr val="accent4"/>
                </a:solidFill>
              </a:defRPr>
            </a:lvl3pPr>
            <a:lvl4pPr marL="0" indent="0">
              <a:buNone/>
              <a:defRPr sz="1800">
                <a:solidFill>
                  <a:schemeClr val="accent4"/>
                </a:solidFill>
              </a:defRPr>
            </a:lvl4pPr>
            <a:lvl5pPr marL="0" indent="0">
              <a:buNone/>
              <a:defRPr sz="1800">
                <a:solidFill>
                  <a:schemeClr val="accent4"/>
                </a:solidFill>
              </a:defRPr>
            </a:lvl5pPr>
            <a:lvl6pPr marL="0" indent="0">
              <a:buNone/>
              <a:defRPr sz="1800">
                <a:solidFill>
                  <a:schemeClr val="accent4"/>
                </a:solidFill>
              </a:defRPr>
            </a:lvl6pPr>
            <a:lvl7pPr marL="0" indent="0">
              <a:buNone/>
              <a:defRPr sz="1800">
                <a:solidFill>
                  <a:schemeClr val="accent4"/>
                </a:solidFill>
              </a:defRPr>
            </a:lvl7pPr>
            <a:lvl8pPr marL="0" indent="0">
              <a:buNone/>
              <a:defRPr sz="1800">
                <a:solidFill>
                  <a:schemeClr val="accent4"/>
                </a:solidFill>
              </a:defRPr>
            </a:lvl8pPr>
            <a:lvl9pPr marL="0" indent="0">
              <a:buNone/>
              <a:defRPr sz="1800">
                <a:solidFill>
                  <a:schemeClr val="accent4"/>
                </a:solidFill>
              </a:defRPr>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CONFIDENTIAL</a:t>
            </a:r>
            <a:endParaRPr lang="en-US"/>
          </a:p>
        </p:txBody>
      </p:sp>
      <p:sp>
        <p:nvSpPr>
          <p:cNvPr id="7" name="Slide Number Placeholder 6"/>
          <p:cNvSpPr>
            <a:spLocks noGrp="1"/>
          </p:cNvSpPr>
          <p:nvPr>
            <p:ph type="sldNum" sz="quarter" idx="12"/>
          </p:nvPr>
        </p:nvSpPr>
        <p:spPr/>
        <p:txBody>
          <a:bodyPr/>
          <a:lstStyle/>
          <a:p>
            <a:fld id="{6EA6D8CF-3CDE-4807-BCD2-C9F2B831AAA5}" type="slidenum">
              <a:rPr lang="en-US" smtClean="0"/>
              <a:t>‹#›</a:t>
            </a:fld>
            <a:endParaRPr lang="en-US"/>
          </a:p>
        </p:txBody>
      </p:sp>
    </p:spTree>
    <p:extLst>
      <p:ext uri="{BB962C8B-B14F-4D97-AF65-F5344CB8AC3E}">
        <p14:creationId xmlns:p14="http://schemas.microsoft.com/office/powerpoint/2010/main" val="3154399677"/>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Two Pictures with Captions">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800" b="1"/>
            </a:lvl1pPr>
          </a:lstStyle>
          <a:p>
            <a:r>
              <a:rPr lang="en-US" smtClean="0"/>
              <a:t>Click to edit Master title style</a:t>
            </a:r>
            <a:endParaRPr lang="en-US"/>
          </a:p>
        </p:txBody>
      </p:sp>
      <p:sp>
        <p:nvSpPr>
          <p:cNvPr id="3" name="Picture Placeholder 2"/>
          <p:cNvSpPr>
            <a:spLocks noGrp="1"/>
          </p:cNvSpPr>
          <p:nvPr>
            <p:ph type="pic" idx="1"/>
          </p:nvPr>
        </p:nvSpPr>
        <p:spPr>
          <a:xfrm>
            <a:off x="0" y="1371600"/>
            <a:ext cx="6004932" cy="3429000"/>
          </a:xfrm>
        </p:spPr>
        <p:txBody>
          <a:bodyPr tIns="365760"/>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615488" y="4953000"/>
            <a:ext cx="4773956" cy="1066800"/>
          </a:xfrm>
        </p:spPr>
        <p:txBody>
          <a:bodyPr/>
          <a:lstStyle>
            <a:lvl1pPr marL="0" indent="0">
              <a:lnSpc>
                <a:spcPct val="90000"/>
              </a:lnSpc>
              <a:spcBef>
                <a:spcPts val="0"/>
              </a:spcBef>
              <a:buNone/>
              <a:defRPr sz="1800">
                <a:solidFill>
                  <a:schemeClr val="tx1"/>
                </a:solidFill>
              </a:defRPr>
            </a:lvl1pPr>
            <a:lvl2pPr marL="0" indent="0">
              <a:buNone/>
              <a:defRPr sz="1800">
                <a:solidFill>
                  <a:schemeClr val="accent4"/>
                </a:solidFill>
              </a:defRPr>
            </a:lvl2pPr>
            <a:lvl3pPr marL="0" indent="0">
              <a:buNone/>
              <a:defRPr sz="1800">
                <a:solidFill>
                  <a:schemeClr val="accent4"/>
                </a:solidFill>
              </a:defRPr>
            </a:lvl3pPr>
            <a:lvl4pPr marL="0" indent="0">
              <a:buNone/>
              <a:defRPr sz="1800">
                <a:solidFill>
                  <a:schemeClr val="accent4"/>
                </a:solidFill>
              </a:defRPr>
            </a:lvl4pPr>
            <a:lvl5pPr marL="0" indent="0">
              <a:buNone/>
              <a:defRPr sz="1800">
                <a:solidFill>
                  <a:schemeClr val="accent4"/>
                </a:solidFill>
              </a:defRPr>
            </a:lvl5pPr>
            <a:lvl6pPr marL="0" indent="0">
              <a:buNone/>
              <a:defRPr sz="1800">
                <a:solidFill>
                  <a:schemeClr val="accent4"/>
                </a:solidFill>
              </a:defRPr>
            </a:lvl6pPr>
            <a:lvl7pPr marL="0" indent="0">
              <a:buNone/>
              <a:defRPr sz="1800">
                <a:solidFill>
                  <a:schemeClr val="accent4"/>
                </a:solidFill>
              </a:defRPr>
            </a:lvl7pPr>
            <a:lvl8pPr marL="0" indent="0">
              <a:buNone/>
              <a:defRPr sz="1800">
                <a:solidFill>
                  <a:schemeClr val="accent4"/>
                </a:solidFill>
              </a:defRPr>
            </a:lvl8pPr>
            <a:lvl9pPr marL="0" indent="0">
              <a:buNone/>
              <a:defRPr sz="1800">
                <a:solidFill>
                  <a:schemeClr val="accent4"/>
                </a:solidFill>
              </a:defRPr>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CONFIDENTIAL</a:t>
            </a:r>
            <a:endParaRPr lang="en-US"/>
          </a:p>
        </p:txBody>
      </p:sp>
      <p:sp>
        <p:nvSpPr>
          <p:cNvPr id="7" name="Slide Number Placeholder 6"/>
          <p:cNvSpPr>
            <a:spLocks noGrp="1"/>
          </p:cNvSpPr>
          <p:nvPr>
            <p:ph type="sldNum" sz="quarter" idx="12"/>
          </p:nvPr>
        </p:nvSpPr>
        <p:spPr/>
        <p:txBody>
          <a:bodyPr/>
          <a:lstStyle/>
          <a:p>
            <a:fld id="{6EA6D8CF-3CDE-4807-BCD2-C9F2B831AAA5}" type="slidenum">
              <a:rPr lang="en-US" smtClean="0"/>
              <a:t>‹#›</a:t>
            </a:fld>
            <a:endParaRPr lang="en-US"/>
          </a:p>
        </p:txBody>
      </p:sp>
      <p:sp>
        <p:nvSpPr>
          <p:cNvPr id="8" name="Picture Placeholder 2"/>
          <p:cNvSpPr>
            <a:spLocks noGrp="1"/>
          </p:cNvSpPr>
          <p:nvPr>
            <p:ph type="pic" idx="13"/>
          </p:nvPr>
        </p:nvSpPr>
        <p:spPr>
          <a:xfrm>
            <a:off x="6183893" y="1371600"/>
            <a:ext cx="6004932" cy="3429000"/>
          </a:xfrm>
        </p:spPr>
        <p:txBody>
          <a:bodyPr tIns="365760"/>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9" name="Text Placeholder 3"/>
          <p:cNvSpPr>
            <a:spLocks noGrp="1"/>
          </p:cNvSpPr>
          <p:nvPr>
            <p:ph type="body" sz="half" idx="14"/>
          </p:nvPr>
        </p:nvSpPr>
        <p:spPr>
          <a:xfrm>
            <a:off x="6805428" y="4953000"/>
            <a:ext cx="4773956" cy="1066800"/>
          </a:xfrm>
        </p:spPr>
        <p:txBody>
          <a:bodyPr/>
          <a:lstStyle>
            <a:lvl1pPr marL="0" indent="0">
              <a:lnSpc>
                <a:spcPct val="90000"/>
              </a:lnSpc>
              <a:spcBef>
                <a:spcPts val="0"/>
              </a:spcBef>
              <a:buNone/>
              <a:defRPr sz="1800">
                <a:solidFill>
                  <a:schemeClr val="tx1"/>
                </a:solidFill>
              </a:defRPr>
            </a:lvl1pPr>
            <a:lvl2pPr marL="0" indent="0">
              <a:buNone/>
              <a:defRPr sz="1800">
                <a:solidFill>
                  <a:schemeClr val="accent4"/>
                </a:solidFill>
              </a:defRPr>
            </a:lvl2pPr>
            <a:lvl3pPr marL="0" indent="0">
              <a:buNone/>
              <a:defRPr sz="1800">
                <a:solidFill>
                  <a:schemeClr val="accent4"/>
                </a:solidFill>
              </a:defRPr>
            </a:lvl3pPr>
            <a:lvl4pPr marL="0" indent="0">
              <a:buNone/>
              <a:defRPr sz="1800">
                <a:solidFill>
                  <a:schemeClr val="accent4"/>
                </a:solidFill>
              </a:defRPr>
            </a:lvl4pPr>
            <a:lvl5pPr marL="0" indent="0">
              <a:buNone/>
              <a:defRPr sz="1800">
                <a:solidFill>
                  <a:schemeClr val="accent4"/>
                </a:solidFill>
              </a:defRPr>
            </a:lvl5pPr>
            <a:lvl6pPr marL="0" indent="0">
              <a:buNone/>
              <a:defRPr sz="1800">
                <a:solidFill>
                  <a:schemeClr val="accent4"/>
                </a:solidFill>
              </a:defRPr>
            </a:lvl6pPr>
            <a:lvl7pPr marL="0" indent="0">
              <a:buNone/>
              <a:defRPr sz="1800">
                <a:solidFill>
                  <a:schemeClr val="accent4"/>
                </a:solidFill>
              </a:defRPr>
            </a:lvl7pPr>
            <a:lvl8pPr marL="0" indent="0">
              <a:buNone/>
              <a:defRPr sz="1800">
                <a:solidFill>
                  <a:schemeClr val="accent4"/>
                </a:solidFill>
              </a:defRPr>
            </a:lvl8pPr>
            <a:lvl9pPr marL="0" indent="0">
              <a:buNone/>
              <a:defRPr sz="1800">
                <a:solidFill>
                  <a:schemeClr val="accent4"/>
                </a:solidFill>
              </a:defRPr>
            </a:lvl9pPr>
          </a:lstStyle>
          <a:p>
            <a:pPr lvl="0"/>
            <a:r>
              <a:rPr lang="en-US" dirty="0" smtClean="0"/>
              <a:t>Click to edit Master text styles</a:t>
            </a:r>
          </a:p>
        </p:txBody>
      </p:sp>
    </p:spTree>
    <p:extLst>
      <p:ext uri="{BB962C8B-B14F-4D97-AF65-F5344CB8AC3E}">
        <p14:creationId xmlns:p14="http://schemas.microsoft.com/office/powerpoint/2010/main" val="243743156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Three Pictures with Captions">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800" b="1"/>
            </a:lvl1pPr>
          </a:lstStyle>
          <a:p>
            <a:r>
              <a:rPr lang="en-US" smtClean="0"/>
              <a:t>Click to edit Master title style</a:t>
            </a:r>
            <a:endParaRPr lang="en-US"/>
          </a:p>
        </p:txBody>
      </p:sp>
      <p:sp>
        <p:nvSpPr>
          <p:cNvPr id="3" name="Picture Placeholder 2"/>
          <p:cNvSpPr>
            <a:spLocks noGrp="1"/>
          </p:cNvSpPr>
          <p:nvPr>
            <p:ph type="pic" idx="1"/>
          </p:nvPr>
        </p:nvSpPr>
        <p:spPr>
          <a:xfrm>
            <a:off x="0" y="1371600"/>
            <a:ext cx="3961368" cy="3429000"/>
          </a:xfrm>
        </p:spPr>
        <p:txBody>
          <a:bodyPr tIns="365760"/>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609441" y="4953000"/>
            <a:ext cx="2742486" cy="1066800"/>
          </a:xfrm>
        </p:spPr>
        <p:txBody>
          <a:bodyPr/>
          <a:lstStyle>
            <a:lvl1pPr marL="0" indent="0">
              <a:lnSpc>
                <a:spcPct val="90000"/>
              </a:lnSpc>
              <a:spcBef>
                <a:spcPts val="0"/>
              </a:spcBef>
              <a:buNone/>
              <a:defRPr sz="1800">
                <a:solidFill>
                  <a:schemeClr val="tx1"/>
                </a:solidFill>
              </a:defRPr>
            </a:lvl1pPr>
            <a:lvl2pPr marL="0" indent="0">
              <a:buNone/>
              <a:defRPr sz="1800">
                <a:solidFill>
                  <a:schemeClr val="accent4"/>
                </a:solidFill>
              </a:defRPr>
            </a:lvl2pPr>
            <a:lvl3pPr marL="0" indent="0">
              <a:buNone/>
              <a:defRPr sz="1800">
                <a:solidFill>
                  <a:schemeClr val="accent4"/>
                </a:solidFill>
              </a:defRPr>
            </a:lvl3pPr>
            <a:lvl4pPr marL="0" indent="0">
              <a:buNone/>
              <a:defRPr sz="1800">
                <a:solidFill>
                  <a:schemeClr val="accent4"/>
                </a:solidFill>
              </a:defRPr>
            </a:lvl4pPr>
            <a:lvl5pPr marL="0" indent="0">
              <a:buNone/>
              <a:defRPr sz="1800">
                <a:solidFill>
                  <a:schemeClr val="accent4"/>
                </a:solidFill>
              </a:defRPr>
            </a:lvl5pPr>
            <a:lvl6pPr marL="0" indent="0">
              <a:buNone/>
              <a:defRPr sz="1800">
                <a:solidFill>
                  <a:schemeClr val="accent4"/>
                </a:solidFill>
              </a:defRPr>
            </a:lvl6pPr>
            <a:lvl7pPr marL="0" indent="0">
              <a:buNone/>
              <a:defRPr sz="1800">
                <a:solidFill>
                  <a:schemeClr val="accent4"/>
                </a:solidFill>
              </a:defRPr>
            </a:lvl7pPr>
            <a:lvl8pPr marL="0" indent="0">
              <a:buNone/>
              <a:defRPr sz="1800">
                <a:solidFill>
                  <a:schemeClr val="accent4"/>
                </a:solidFill>
              </a:defRPr>
            </a:lvl8pPr>
            <a:lvl9pPr marL="0" indent="0">
              <a:buNone/>
              <a:defRPr sz="1800">
                <a:solidFill>
                  <a:schemeClr val="accent4"/>
                </a:solidFill>
              </a:defRPr>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CONFIDENTIAL</a:t>
            </a:r>
            <a:endParaRPr lang="en-US"/>
          </a:p>
        </p:txBody>
      </p:sp>
      <p:sp>
        <p:nvSpPr>
          <p:cNvPr id="7" name="Slide Number Placeholder 6"/>
          <p:cNvSpPr>
            <a:spLocks noGrp="1"/>
          </p:cNvSpPr>
          <p:nvPr>
            <p:ph type="sldNum" sz="quarter" idx="12"/>
          </p:nvPr>
        </p:nvSpPr>
        <p:spPr/>
        <p:txBody>
          <a:bodyPr/>
          <a:lstStyle/>
          <a:p>
            <a:fld id="{6EA6D8CF-3CDE-4807-BCD2-C9F2B831AAA5}" type="slidenum">
              <a:rPr lang="en-US" smtClean="0"/>
              <a:t>‹#›</a:t>
            </a:fld>
            <a:endParaRPr lang="en-US"/>
          </a:p>
        </p:txBody>
      </p:sp>
      <p:sp>
        <p:nvSpPr>
          <p:cNvPr id="8" name="Picture Placeholder 2"/>
          <p:cNvSpPr>
            <a:spLocks noGrp="1"/>
          </p:cNvSpPr>
          <p:nvPr>
            <p:ph type="pic" idx="13"/>
          </p:nvPr>
        </p:nvSpPr>
        <p:spPr>
          <a:xfrm>
            <a:off x="4113729" y="1371600"/>
            <a:ext cx="3961368" cy="3429000"/>
          </a:xfrm>
        </p:spPr>
        <p:txBody>
          <a:bodyPr tIns="365760"/>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9" name="Text Placeholder 3"/>
          <p:cNvSpPr>
            <a:spLocks noGrp="1"/>
          </p:cNvSpPr>
          <p:nvPr>
            <p:ph type="body" sz="half" idx="14"/>
          </p:nvPr>
        </p:nvSpPr>
        <p:spPr>
          <a:xfrm>
            <a:off x="4723170" y="4953000"/>
            <a:ext cx="2742486" cy="1066800"/>
          </a:xfrm>
        </p:spPr>
        <p:txBody>
          <a:bodyPr/>
          <a:lstStyle>
            <a:lvl1pPr marL="0" indent="0">
              <a:lnSpc>
                <a:spcPct val="90000"/>
              </a:lnSpc>
              <a:spcBef>
                <a:spcPts val="0"/>
              </a:spcBef>
              <a:buNone/>
              <a:defRPr sz="1800">
                <a:solidFill>
                  <a:schemeClr val="tx1"/>
                </a:solidFill>
              </a:defRPr>
            </a:lvl1pPr>
            <a:lvl2pPr marL="0" indent="0">
              <a:buNone/>
              <a:defRPr sz="1800">
                <a:solidFill>
                  <a:schemeClr val="accent4"/>
                </a:solidFill>
              </a:defRPr>
            </a:lvl2pPr>
            <a:lvl3pPr marL="0" indent="0">
              <a:buNone/>
              <a:defRPr sz="1800">
                <a:solidFill>
                  <a:schemeClr val="accent4"/>
                </a:solidFill>
              </a:defRPr>
            </a:lvl3pPr>
            <a:lvl4pPr marL="0" indent="0">
              <a:buNone/>
              <a:defRPr sz="1800">
                <a:solidFill>
                  <a:schemeClr val="accent4"/>
                </a:solidFill>
              </a:defRPr>
            </a:lvl4pPr>
            <a:lvl5pPr marL="0" indent="0">
              <a:buNone/>
              <a:defRPr sz="1800">
                <a:solidFill>
                  <a:schemeClr val="accent4"/>
                </a:solidFill>
              </a:defRPr>
            </a:lvl5pPr>
            <a:lvl6pPr marL="0" indent="0">
              <a:buNone/>
              <a:defRPr sz="1800">
                <a:solidFill>
                  <a:schemeClr val="accent4"/>
                </a:solidFill>
              </a:defRPr>
            </a:lvl6pPr>
            <a:lvl7pPr marL="0" indent="0">
              <a:buNone/>
              <a:defRPr sz="1800">
                <a:solidFill>
                  <a:schemeClr val="accent4"/>
                </a:solidFill>
              </a:defRPr>
            </a:lvl7pPr>
            <a:lvl8pPr marL="0" indent="0">
              <a:buNone/>
              <a:defRPr sz="1800">
                <a:solidFill>
                  <a:schemeClr val="accent4"/>
                </a:solidFill>
              </a:defRPr>
            </a:lvl8pPr>
            <a:lvl9pPr marL="0" indent="0">
              <a:buNone/>
              <a:defRPr sz="1800">
                <a:solidFill>
                  <a:schemeClr val="accent4"/>
                </a:solidFill>
              </a:defRPr>
            </a:lvl9pPr>
          </a:lstStyle>
          <a:p>
            <a:pPr lvl="0"/>
            <a:r>
              <a:rPr lang="en-US" dirty="0" smtClean="0"/>
              <a:t>Click to edit Master text styles</a:t>
            </a:r>
          </a:p>
        </p:txBody>
      </p:sp>
      <p:sp>
        <p:nvSpPr>
          <p:cNvPr id="10" name="Picture Placeholder 2"/>
          <p:cNvSpPr>
            <a:spLocks noGrp="1"/>
          </p:cNvSpPr>
          <p:nvPr>
            <p:ph type="pic" idx="15"/>
          </p:nvPr>
        </p:nvSpPr>
        <p:spPr>
          <a:xfrm>
            <a:off x="8227457" y="1371600"/>
            <a:ext cx="3961368" cy="3429000"/>
          </a:xfrm>
        </p:spPr>
        <p:txBody>
          <a:bodyPr tIns="365760"/>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11" name="Text Placeholder 3"/>
          <p:cNvSpPr>
            <a:spLocks noGrp="1"/>
          </p:cNvSpPr>
          <p:nvPr>
            <p:ph type="body" sz="half" idx="16"/>
          </p:nvPr>
        </p:nvSpPr>
        <p:spPr>
          <a:xfrm>
            <a:off x="8836898" y="4953000"/>
            <a:ext cx="2742486" cy="1066800"/>
          </a:xfrm>
        </p:spPr>
        <p:txBody>
          <a:bodyPr/>
          <a:lstStyle>
            <a:lvl1pPr marL="0" indent="0">
              <a:lnSpc>
                <a:spcPct val="90000"/>
              </a:lnSpc>
              <a:spcBef>
                <a:spcPts val="0"/>
              </a:spcBef>
              <a:buNone/>
              <a:defRPr sz="1800">
                <a:solidFill>
                  <a:schemeClr val="tx1"/>
                </a:solidFill>
              </a:defRPr>
            </a:lvl1pPr>
            <a:lvl2pPr marL="0" indent="0">
              <a:buNone/>
              <a:defRPr sz="1800">
                <a:solidFill>
                  <a:schemeClr val="accent4"/>
                </a:solidFill>
              </a:defRPr>
            </a:lvl2pPr>
            <a:lvl3pPr marL="0" indent="0">
              <a:buNone/>
              <a:defRPr sz="1800">
                <a:solidFill>
                  <a:schemeClr val="accent4"/>
                </a:solidFill>
              </a:defRPr>
            </a:lvl3pPr>
            <a:lvl4pPr marL="0" indent="0">
              <a:buNone/>
              <a:defRPr sz="1800">
                <a:solidFill>
                  <a:schemeClr val="accent4"/>
                </a:solidFill>
              </a:defRPr>
            </a:lvl4pPr>
            <a:lvl5pPr marL="0" indent="0">
              <a:buNone/>
              <a:defRPr sz="1800">
                <a:solidFill>
                  <a:schemeClr val="accent4"/>
                </a:solidFill>
              </a:defRPr>
            </a:lvl5pPr>
            <a:lvl6pPr marL="0" indent="0">
              <a:buNone/>
              <a:defRPr sz="1800">
                <a:solidFill>
                  <a:schemeClr val="accent4"/>
                </a:solidFill>
              </a:defRPr>
            </a:lvl6pPr>
            <a:lvl7pPr marL="0" indent="0">
              <a:buNone/>
              <a:defRPr sz="1800">
                <a:solidFill>
                  <a:schemeClr val="accent4"/>
                </a:solidFill>
              </a:defRPr>
            </a:lvl7pPr>
            <a:lvl8pPr marL="0" indent="0">
              <a:buNone/>
              <a:defRPr sz="1800">
                <a:solidFill>
                  <a:schemeClr val="accent4"/>
                </a:solidFill>
              </a:defRPr>
            </a:lvl8pPr>
            <a:lvl9pPr marL="0" indent="0">
              <a:buNone/>
              <a:defRPr sz="1800">
                <a:solidFill>
                  <a:schemeClr val="accent4"/>
                </a:solidFill>
              </a:defRPr>
            </a:lvl9pPr>
          </a:lstStyle>
          <a:p>
            <a:pPr lvl="0"/>
            <a:r>
              <a:rPr lang="en-US" dirty="0" smtClean="0"/>
              <a:t>Click to edit Master text styles</a:t>
            </a:r>
          </a:p>
        </p:txBody>
      </p:sp>
    </p:spTree>
    <p:extLst>
      <p:ext uri="{BB962C8B-B14F-4D97-AF65-F5344CB8AC3E}">
        <p14:creationId xmlns:p14="http://schemas.microsoft.com/office/powerpoint/2010/main" val="82465292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with Presenter Name">
    <p:spTree>
      <p:nvGrpSpPr>
        <p:cNvPr id="1" name=""/>
        <p:cNvGrpSpPr/>
        <p:nvPr/>
      </p:nvGrpSpPr>
      <p:grpSpPr>
        <a:xfrm>
          <a:off x="0" y="0"/>
          <a:ext cx="0" cy="0"/>
          <a:chOff x="0" y="0"/>
          <a:chExt cx="0" cy="0"/>
        </a:xfrm>
      </p:grpSpPr>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ltGray">
          <a:xfrm>
            <a:off x="0" y="0"/>
            <a:ext cx="12188825" cy="6858246"/>
          </a:xfrm>
          <a:prstGeom prst="rect">
            <a:avLst/>
          </a:prstGeom>
        </p:spPr>
      </p:pic>
      <p:sp>
        <p:nvSpPr>
          <p:cNvPr id="2" name="Title 1"/>
          <p:cNvSpPr>
            <a:spLocks noGrp="1"/>
          </p:cNvSpPr>
          <p:nvPr>
            <p:ph type="ctrTitle"/>
          </p:nvPr>
        </p:nvSpPr>
        <p:spPr>
          <a:xfrm>
            <a:off x="609441" y="426720"/>
            <a:ext cx="9141619" cy="1097280"/>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609441" y="1600200"/>
            <a:ext cx="9141619" cy="685800"/>
          </a:xfrm>
        </p:spPr>
        <p:txBody>
          <a:bodyPr/>
          <a:lstStyle>
            <a:lvl1pPr marL="0" indent="0" algn="l">
              <a:lnSpc>
                <a:spcPct val="90000"/>
              </a:lnSpc>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5" name="Text Placeholder 4"/>
          <p:cNvSpPr>
            <a:spLocks noGrp="1"/>
          </p:cNvSpPr>
          <p:nvPr>
            <p:ph type="body" sz="quarter" idx="10" hasCustomPrompt="1"/>
          </p:nvPr>
        </p:nvSpPr>
        <p:spPr>
          <a:xfrm>
            <a:off x="609441" y="5791200"/>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presenter’s name </a:t>
            </a:r>
          </a:p>
        </p:txBody>
      </p:sp>
      <p:sp>
        <p:nvSpPr>
          <p:cNvPr id="9" name="Text Placeholder 4"/>
          <p:cNvSpPr>
            <a:spLocks noGrp="1"/>
          </p:cNvSpPr>
          <p:nvPr>
            <p:ph type="body" sz="quarter" idx="11" hasCustomPrompt="1"/>
          </p:nvPr>
        </p:nvSpPr>
        <p:spPr>
          <a:xfrm>
            <a:off x="609441" y="6081068"/>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date</a:t>
            </a:r>
          </a:p>
        </p:txBody>
      </p:sp>
      <p:grpSp>
        <p:nvGrpSpPr>
          <p:cNvPr id="21" name="Group 20"/>
          <p:cNvGrpSpPr/>
          <p:nvPr/>
        </p:nvGrpSpPr>
        <p:grpSpPr>
          <a:xfrm>
            <a:off x="10206138" y="6074829"/>
            <a:ext cx="1373087" cy="216433"/>
            <a:chOff x="-84138" y="5622925"/>
            <a:chExt cx="4330701" cy="682626"/>
          </a:xfrm>
          <a:solidFill>
            <a:srgbClr val="FFFFFF"/>
          </a:solidFill>
        </p:grpSpPr>
        <p:sp>
          <p:nvSpPr>
            <p:cNvPr id="22"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74913848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Custom Section Header">
    <p:bg bwMode="ltGray">
      <p:bgPr>
        <a:solidFill>
          <a:schemeClr val="bg2">
            <a:lumMod val="60000"/>
            <a:lumOff val="40000"/>
          </a:schemeClr>
        </a:solidFill>
        <a:effectLst/>
      </p:bgPr>
    </p:bg>
    <p:spTree>
      <p:nvGrpSpPr>
        <p:cNvPr id="1" name=""/>
        <p:cNvGrpSpPr/>
        <p:nvPr/>
      </p:nvGrpSpPr>
      <p:grpSpPr>
        <a:xfrm>
          <a:off x="0" y="0"/>
          <a:ext cx="0" cy="0"/>
          <a:chOff x="0" y="0"/>
          <a:chExt cx="0" cy="0"/>
        </a:xfrm>
      </p:grpSpPr>
      <p:grpSp>
        <p:nvGrpSpPr>
          <p:cNvPr id="17" name="Group 16"/>
          <p:cNvGrpSpPr/>
          <p:nvPr/>
        </p:nvGrpSpPr>
        <p:grpSpPr bwMode="ltGray">
          <a:xfrm>
            <a:off x="3786" y="-1"/>
            <a:ext cx="12208523" cy="6858001"/>
            <a:chOff x="3786" y="-1"/>
            <a:chExt cx="9156393" cy="5143501"/>
          </a:xfrm>
        </p:grpSpPr>
        <p:pic>
          <p:nvPicPr>
            <p:cNvPr id="18" name="Picture 17"/>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ltGray">
            <a:xfrm>
              <a:off x="3786" y="0"/>
              <a:ext cx="6983947" cy="5143500"/>
            </a:xfrm>
            <a:prstGeom prst="rect">
              <a:avLst/>
            </a:prstGeom>
          </p:spPr>
        </p:pic>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ltGray">
            <a:xfrm>
              <a:off x="4534899" y="-1"/>
              <a:ext cx="4625280" cy="3872754"/>
            </a:xfrm>
            <a:prstGeom prst="rect">
              <a:avLst/>
            </a:prstGeom>
          </p:spPr>
        </p:pic>
      </p:grpSp>
      <p:sp>
        <p:nvSpPr>
          <p:cNvPr id="2" name="Title 1"/>
          <p:cNvSpPr>
            <a:spLocks noGrp="1"/>
          </p:cNvSpPr>
          <p:nvPr>
            <p:ph type="title"/>
          </p:nvPr>
        </p:nvSpPr>
        <p:spPr>
          <a:xfrm>
            <a:off x="609441" y="1676400"/>
            <a:ext cx="6094413" cy="1524000"/>
          </a:xfrm>
        </p:spPr>
        <p:txBody>
          <a:bodyPr anchor="b"/>
          <a:lstStyle>
            <a:lvl1pPr algn="l">
              <a:defRPr sz="3600" b="1"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609441" y="3276600"/>
            <a:ext cx="6094413" cy="609600"/>
          </a:xfrm>
        </p:spPr>
        <p:txBody>
          <a:bodyPr anchor="t"/>
          <a:lstStyle>
            <a:lvl1pPr marL="0" indent="0">
              <a:spcBef>
                <a:spcPts val="0"/>
              </a:spcBef>
              <a:buNone/>
              <a:defRPr sz="2000">
                <a:solidFill>
                  <a:schemeClr val="tx1"/>
                </a:solidFill>
              </a:defRPr>
            </a:lvl1pPr>
            <a:lvl2pPr marL="0" indent="0">
              <a:buNone/>
              <a:defRPr sz="2000">
                <a:solidFill>
                  <a:schemeClr val="accent4"/>
                </a:solidFill>
              </a:defRPr>
            </a:lvl2pPr>
            <a:lvl3pPr marL="0" indent="0">
              <a:buNone/>
              <a:defRPr sz="2000">
                <a:solidFill>
                  <a:schemeClr val="accent4"/>
                </a:solidFill>
              </a:defRPr>
            </a:lvl3pPr>
            <a:lvl4pPr marL="0" indent="0">
              <a:buNone/>
              <a:defRPr sz="2000">
                <a:solidFill>
                  <a:schemeClr val="accent4"/>
                </a:solidFill>
              </a:defRPr>
            </a:lvl4pPr>
            <a:lvl5pPr marL="0" indent="0">
              <a:buNone/>
              <a:defRPr sz="2000">
                <a:solidFill>
                  <a:schemeClr val="accent4"/>
                </a:solidFill>
              </a:defRPr>
            </a:lvl5pPr>
            <a:lvl6pPr marL="0" indent="0">
              <a:buNone/>
              <a:defRPr sz="2000">
                <a:solidFill>
                  <a:schemeClr val="accent4"/>
                </a:solidFill>
              </a:defRPr>
            </a:lvl6pPr>
            <a:lvl7pPr marL="0" indent="0">
              <a:buNone/>
              <a:defRPr sz="2000">
                <a:solidFill>
                  <a:schemeClr val="accent4"/>
                </a:solidFill>
              </a:defRPr>
            </a:lvl7pPr>
            <a:lvl8pPr marL="0" indent="0">
              <a:buNone/>
              <a:defRPr sz="2000">
                <a:solidFill>
                  <a:schemeClr val="accent4"/>
                </a:solidFill>
              </a:defRPr>
            </a:lvl8pPr>
            <a:lvl9pPr marL="0" indent="0">
              <a:buNone/>
              <a:defRPr sz="2000">
                <a:solidFill>
                  <a:schemeClr val="accent4"/>
                </a:solidFill>
              </a:defRPr>
            </a:lvl9pPr>
          </a:lstStyle>
          <a:p>
            <a:pPr lvl="0"/>
            <a:r>
              <a:rPr lang="en-US" dirty="0" smtClean="0"/>
              <a:t>Click to edit Master text styles</a:t>
            </a:r>
          </a:p>
        </p:txBody>
      </p:sp>
      <p:grpSp>
        <p:nvGrpSpPr>
          <p:cNvPr id="20" name="Group 19"/>
          <p:cNvGrpSpPr/>
          <p:nvPr/>
        </p:nvGrpSpPr>
        <p:grpSpPr>
          <a:xfrm>
            <a:off x="617878" y="6446044"/>
            <a:ext cx="1099793" cy="173355"/>
            <a:chOff x="-84138" y="5622925"/>
            <a:chExt cx="4330701" cy="682626"/>
          </a:xfrm>
        </p:grpSpPr>
        <p:sp>
          <p:nvSpPr>
            <p:cNvPr id="21"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403208183"/>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Custom Quote">
    <p:bg bwMode="ltGray">
      <p:bgPr>
        <a:solidFill>
          <a:schemeClr val="bg2">
            <a:lumMod val="60000"/>
            <a:lumOff val="40000"/>
          </a:schemeClr>
        </a:solidFill>
        <a:effectLst/>
      </p:bgPr>
    </p:bg>
    <p:spTree>
      <p:nvGrpSpPr>
        <p:cNvPr id="1" name=""/>
        <p:cNvGrpSpPr/>
        <p:nvPr/>
      </p:nvGrpSpPr>
      <p:grpSpPr>
        <a:xfrm>
          <a:off x="0" y="0"/>
          <a:ext cx="0" cy="0"/>
          <a:chOff x="0" y="0"/>
          <a:chExt cx="0" cy="0"/>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ltGray">
          <a:xfrm>
            <a:off x="-14067" y="2702442"/>
            <a:ext cx="5346479" cy="4155557"/>
          </a:xfrm>
          <a:prstGeom prst="rect">
            <a:avLst/>
          </a:prstGeom>
        </p:spPr>
      </p:pic>
      <p:grpSp>
        <p:nvGrpSpPr>
          <p:cNvPr id="15" name="Group 14"/>
          <p:cNvGrpSpPr/>
          <p:nvPr/>
        </p:nvGrpSpPr>
        <p:grpSpPr>
          <a:xfrm>
            <a:off x="617878" y="6446044"/>
            <a:ext cx="1099793" cy="173355"/>
            <a:chOff x="-84138" y="5622925"/>
            <a:chExt cx="4330701" cy="682626"/>
          </a:xfrm>
          <a:solidFill>
            <a:srgbClr val="FFFFFF"/>
          </a:solidFill>
        </p:grpSpPr>
        <p:sp>
          <p:nvSpPr>
            <p:cNvPr id="26"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Text Placeholder 2"/>
          <p:cNvSpPr>
            <a:spLocks noGrp="1"/>
          </p:cNvSpPr>
          <p:nvPr>
            <p:ph type="body" idx="10" hasCustomPrompt="1"/>
          </p:nvPr>
        </p:nvSpPr>
        <p:spPr>
          <a:xfrm>
            <a:off x="914160" y="2593231"/>
            <a:ext cx="4812049" cy="533400"/>
          </a:xfrm>
        </p:spPr>
        <p:txBody>
          <a:bodyPr anchor="t"/>
          <a:lstStyle>
            <a:lvl1pPr marL="0" indent="0">
              <a:spcBef>
                <a:spcPts val="0"/>
              </a:spcBef>
              <a:buNone/>
              <a:defRPr sz="1600">
                <a:solidFill>
                  <a:schemeClr val="accent1"/>
                </a:solidFill>
              </a:defRPr>
            </a:lvl1pPr>
            <a:lvl2pPr marL="0" indent="0">
              <a:spcBef>
                <a:spcPts val="0"/>
              </a:spcBef>
              <a:buNone/>
              <a:defRPr sz="1600">
                <a:solidFill>
                  <a:schemeClr val="accent1"/>
                </a:solidFill>
              </a:defRPr>
            </a:lvl2pPr>
            <a:lvl3pPr marL="0" indent="0">
              <a:spcBef>
                <a:spcPts val="0"/>
              </a:spcBef>
              <a:buNone/>
              <a:defRPr sz="1600">
                <a:solidFill>
                  <a:schemeClr val="accent1"/>
                </a:solidFill>
              </a:defRPr>
            </a:lvl3pPr>
            <a:lvl4pPr marL="0" indent="0">
              <a:spcBef>
                <a:spcPts val="0"/>
              </a:spcBef>
              <a:buNone/>
              <a:defRPr sz="1600">
                <a:solidFill>
                  <a:schemeClr val="accent1"/>
                </a:solidFill>
              </a:defRPr>
            </a:lvl4pPr>
            <a:lvl5pPr marL="0" indent="0">
              <a:spcBef>
                <a:spcPts val="0"/>
              </a:spcBef>
              <a:buNone/>
              <a:defRPr sz="1600">
                <a:solidFill>
                  <a:schemeClr val="accent1"/>
                </a:solidFill>
              </a:defRPr>
            </a:lvl5pPr>
            <a:lvl6pPr marL="0" indent="0">
              <a:spcBef>
                <a:spcPts val="0"/>
              </a:spcBef>
              <a:buNone/>
              <a:defRPr sz="1600">
                <a:solidFill>
                  <a:schemeClr val="accent1"/>
                </a:solidFill>
              </a:defRPr>
            </a:lvl6pPr>
            <a:lvl7pPr marL="0" indent="0">
              <a:spcBef>
                <a:spcPts val="0"/>
              </a:spcBef>
              <a:buNone/>
              <a:defRPr sz="1600">
                <a:solidFill>
                  <a:schemeClr val="accent1"/>
                </a:solidFill>
              </a:defRPr>
            </a:lvl7pPr>
            <a:lvl8pPr marL="0" indent="0">
              <a:spcBef>
                <a:spcPts val="0"/>
              </a:spcBef>
              <a:buNone/>
              <a:defRPr sz="1600">
                <a:solidFill>
                  <a:schemeClr val="accent1"/>
                </a:solidFill>
              </a:defRPr>
            </a:lvl8pPr>
            <a:lvl9pPr marL="0" indent="0">
              <a:spcBef>
                <a:spcPts val="0"/>
              </a:spcBef>
              <a:buNone/>
              <a:defRPr sz="1600">
                <a:solidFill>
                  <a:schemeClr val="accent1"/>
                </a:solidFill>
              </a:defRPr>
            </a:lvl9pPr>
          </a:lstStyle>
          <a:p>
            <a:pPr lvl="0"/>
            <a:r>
              <a:rPr lang="en-US" dirty="0" smtClean="0"/>
              <a:t>Click to add Name, Title, Company</a:t>
            </a:r>
          </a:p>
        </p:txBody>
      </p:sp>
      <p:sp>
        <p:nvSpPr>
          <p:cNvPr id="5" name="Text Placeholder 4"/>
          <p:cNvSpPr>
            <a:spLocks noGrp="1"/>
          </p:cNvSpPr>
          <p:nvPr>
            <p:ph type="body" sz="quarter" idx="11"/>
          </p:nvPr>
        </p:nvSpPr>
        <p:spPr>
          <a:xfrm>
            <a:off x="843060" y="457200"/>
            <a:ext cx="4875530" cy="2011680"/>
          </a:xfrm>
        </p:spPr>
        <p:txBody>
          <a:bodyPr/>
          <a:lstStyle>
            <a:lvl1pPr marL="58738" indent="-55563">
              <a:lnSpc>
                <a:spcPct val="100000"/>
              </a:lnSpc>
              <a:spcBef>
                <a:spcPts val="0"/>
              </a:spcBef>
              <a:buNone/>
              <a:defRPr sz="2200">
                <a:solidFill>
                  <a:schemeClr val="accent3">
                    <a:lumMod val="50000"/>
                  </a:schemeClr>
                </a:solidFill>
              </a:defRPr>
            </a:lvl1pPr>
            <a:lvl2pPr marL="3175" indent="0">
              <a:lnSpc>
                <a:spcPct val="100000"/>
              </a:lnSpc>
              <a:spcBef>
                <a:spcPts val="0"/>
              </a:spcBef>
              <a:buNone/>
              <a:defRPr sz="2200">
                <a:solidFill>
                  <a:schemeClr val="accent1">
                    <a:lumMod val="50000"/>
                  </a:schemeClr>
                </a:solidFill>
              </a:defRPr>
            </a:lvl2pPr>
            <a:lvl3pPr marL="3175" indent="0">
              <a:lnSpc>
                <a:spcPct val="100000"/>
              </a:lnSpc>
              <a:spcBef>
                <a:spcPts val="0"/>
              </a:spcBef>
              <a:buNone/>
              <a:defRPr sz="2200">
                <a:solidFill>
                  <a:schemeClr val="accent1">
                    <a:lumMod val="50000"/>
                  </a:schemeClr>
                </a:solidFill>
              </a:defRPr>
            </a:lvl3pPr>
            <a:lvl4pPr marL="3175" indent="0">
              <a:lnSpc>
                <a:spcPct val="100000"/>
              </a:lnSpc>
              <a:spcBef>
                <a:spcPts val="0"/>
              </a:spcBef>
              <a:buNone/>
              <a:defRPr sz="2200">
                <a:solidFill>
                  <a:schemeClr val="accent1">
                    <a:lumMod val="50000"/>
                  </a:schemeClr>
                </a:solidFill>
              </a:defRPr>
            </a:lvl4pPr>
            <a:lvl5pPr marL="3175" indent="0">
              <a:lnSpc>
                <a:spcPct val="100000"/>
              </a:lnSpc>
              <a:spcBef>
                <a:spcPts val="0"/>
              </a:spcBef>
              <a:buNone/>
              <a:defRPr sz="2200">
                <a:solidFill>
                  <a:schemeClr val="accent1">
                    <a:lumMod val="50000"/>
                  </a:schemeClr>
                </a:solidFill>
              </a:defRPr>
            </a:lvl5pPr>
            <a:lvl6pPr marL="3175" indent="0">
              <a:lnSpc>
                <a:spcPct val="100000"/>
              </a:lnSpc>
              <a:spcBef>
                <a:spcPts val="0"/>
              </a:spcBef>
              <a:buNone/>
              <a:defRPr sz="2200">
                <a:solidFill>
                  <a:schemeClr val="accent1">
                    <a:lumMod val="50000"/>
                  </a:schemeClr>
                </a:solidFill>
              </a:defRPr>
            </a:lvl6pPr>
            <a:lvl7pPr marL="3175" indent="0">
              <a:lnSpc>
                <a:spcPct val="100000"/>
              </a:lnSpc>
              <a:spcBef>
                <a:spcPts val="0"/>
              </a:spcBef>
              <a:buNone/>
              <a:defRPr sz="2200">
                <a:solidFill>
                  <a:schemeClr val="accent1">
                    <a:lumMod val="50000"/>
                  </a:schemeClr>
                </a:solidFill>
              </a:defRPr>
            </a:lvl7pPr>
            <a:lvl8pPr marL="3175" indent="0">
              <a:lnSpc>
                <a:spcPct val="100000"/>
              </a:lnSpc>
              <a:spcBef>
                <a:spcPts val="0"/>
              </a:spcBef>
              <a:buNone/>
              <a:defRPr sz="2200">
                <a:solidFill>
                  <a:schemeClr val="accent1">
                    <a:lumMod val="50000"/>
                  </a:schemeClr>
                </a:solidFill>
              </a:defRPr>
            </a:lvl8pPr>
            <a:lvl9pPr marL="3175" indent="0">
              <a:lnSpc>
                <a:spcPct val="100000"/>
              </a:lnSpc>
              <a:spcBef>
                <a:spcPts val="0"/>
              </a:spcBef>
              <a:buNone/>
              <a:defRPr sz="2200">
                <a:solidFill>
                  <a:schemeClr val="accent1">
                    <a:lumMod val="50000"/>
                  </a:schemeClr>
                </a:solidFill>
              </a:defRPr>
            </a:lvl9pPr>
          </a:lstStyle>
          <a:p>
            <a:pPr lvl="0"/>
            <a:r>
              <a:rPr lang="en-US" dirty="0" smtClean="0"/>
              <a:t>Click to edit Master text styles</a:t>
            </a:r>
          </a:p>
        </p:txBody>
      </p:sp>
    </p:spTree>
    <p:extLst>
      <p:ext uri="{BB962C8B-B14F-4D97-AF65-F5344CB8AC3E}">
        <p14:creationId xmlns:p14="http://schemas.microsoft.com/office/powerpoint/2010/main" val="212570891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Custom Metric 1">
    <p:bg bwMode="ltGray">
      <p:bgPr>
        <a:solidFill>
          <a:schemeClr val="bg2">
            <a:lumMod val="60000"/>
            <a:lumOff val="40000"/>
          </a:schemeClr>
        </a:solidFill>
        <a:effectLst/>
      </p:bgPr>
    </p:bg>
    <p:spTree>
      <p:nvGrpSpPr>
        <p:cNvPr id="1" name=""/>
        <p:cNvGrpSpPr/>
        <p:nvPr/>
      </p:nvGrpSpPr>
      <p:grpSpPr>
        <a:xfrm>
          <a:off x="0" y="0"/>
          <a:ext cx="0" cy="0"/>
          <a:chOff x="0" y="0"/>
          <a:chExt cx="0" cy="0"/>
        </a:xfrm>
      </p:grpSpPr>
      <p:pic>
        <p:nvPicPr>
          <p:cNvPr id="24" name="Picture 23"/>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ltGray">
          <a:xfrm>
            <a:off x="6490762" y="0"/>
            <a:ext cx="5698063" cy="6858000"/>
          </a:xfrm>
          <a:prstGeom prst="rect">
            <a:avLst/>
          </a:prstGeom>
        </p:spPr>
      </p:pic>
      <p:grpSp>
        <p:nvGrpSpPr>
          <p:cNvPr id="25" name="Group 24"/>
          <p:cNvGrpSpPr/>
          <p:nvPr/>
        </p:nvGrpSpPr>
        <p:grpSpPr>
          <a:xfrm>
            <a:off x="617878" y="6446044"/>
            <a:ext cx="1099793" cy="173355"/>
            <a:chOff x="-84138" y="5622925"/>
            <a:chExt cx="4330701" cy="682626"/>
          </a:xfrm>
        </p:grpSpPr>
        <p:sp>
          <p:nvSpPr>
            <p:cNvPr id="26"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 name="Text Placeholder 3"/>
          <p:cNvSpPr>
            <a:spLocks noGrp="1"/>
          </p:cNvSpPr>
          <p:nvPr>
            <p:ph type="body" sz="quarter" idx="10" hasCustomPrompt="1"/>
          </p:nvPr>
        </p:nvSpPr>
        <p:spPr>
          <a:xfrm>
            <a:off x="1322412" y="685800"/>
            <a:ext cx="4387977" cy="1676400"/>
          </a:xfrm>
        </p:spPr>
        <p:txBody>
          <a:bodyPr anchor="b"/>
          <a:lstStyle>
            <a:lvl1pPr marL="3175" indent="0">
              <a:spcBef>
                <a:spcPts val="0"/>
              </a:spcBef>
              <a:buNone/>
              <a:defRPr sz="11000">
                <a:solidFill>
                  <a:schemeClr val="accent3"/>
                </a:solidFill>
              </a:defRPr>
            </a:lvl1pPr>
            <a:lvl2pPr marL="3175" indent="0">
              <a:spcBef>
                <a:spcPts val="0"/>
              </a:spcBef>
              <a:buNone/>
              <a:defRPr sz="11000">
                <a:solidFill>
                  <a:schemeClr val="accent3"/>
                </a:solidFill>
              </a:defRPr>
            </a:lvl2pPr>
            <a:lvl3pPr marL="3175" indent="0">
              <a:spcBef>
                <a:spcPts val="0"/>
              </a:spcBef>
              <a:buNone/>
              <a:defRPr sz="11000">
                <a:solidFill>
                  <a:schemeClr val="accent3"/>
                </a:solidFill>
              </a:defRPr>
            </a:lvl3pPr>
            <a:lvl4pPr marL="3175" indent="0">
              <a:spcBef>
                <a:spcPts val="0"/>
              </a:spcBef>
              <a:buNone/>
              <a:defRPr sz="11000">
                <a:solidFill>
                  <a:schemeClr val="accent3"/>
                </a:solidFill>
              </a:defRPr>
            </a:lvl4pPr>
            <a:lvl5pPr marL="3175" indent="0">
              <a:spcBef>
                <a:spcPts val="0"/>
              </a:spcBef>
              <a:buNone/>
              <a:defRPr sz="11000">
                <a:solidFill>
                  <a:schemeClr val="accent3"/>
                </a:solidFill>
              </a:defRPr>
            </a:lvl5pPr>
            <a:lvl6pPr marL="3175" indent="0">
              <a:spcBef>
                <a:spcPts val="0"/>
              </a:spcBef>
              <a:buNone/>
              <a:defRPr sz="11000">
                <a:solidFill>
                  <a:schemeClr val="accent3"/>
                </a:solidFill>
              </a:defRPr>
            </a:lvl6pPr>
            <a:lvl7pPr marL="3175" indent="0">
              <a:spcBef>
                <a:spcPts val="0"/>
              </a:spcBef>
              <a:buNone/>
              <a:defRPr sz="11000">
                <a:solidFill>
                  <a:schemeClr val="accent3"/>
                </a:solidFill>
              </a:defRPr>
            </a:lvl7pPr>
            <a:lvl8pPr marL="3175" indent="0">
              <a:spcBef>
                <a:spcPts val="0"/>
              </a:spcBef>
              <a:buNone/>
              <a:defRPr sz="11000">
                <a:solidFill>
                  <a:schemeClr val="accent3"/>
                </a:solidFill>
              </a:defRPr>
            </a:lvl8pPr>
            <a:lvl9pPr marL="3175" indent="0">
              <a:spcBef>
                <a:spcPts val="0"/>
              </a:spcBef>
              <a:buNone/>
              <a:defRPr sz="11000">
                <a:solidFill>
                  <a:schemeClr val="accent3"/>
                </a:solidFill>
              </a:defRPr>
            </a:lvl9pPr>
          </a:lstStyle>
          <a:p>
            <a:pPr lvl="0"/>
            <a:r>
              <a:rPr lang="en-US" dirty="0" smtClean="0"/>
              <a:t>XX</a:t>
            </a:r>
          </a:p>
        </p:txBody>
      </p:sp>
      <p:sp>
        <p:nvSpPr>
          <p:cNvPr id="14" name="Text Placeholder 3"/>
          <p:cNvSpPr>
            <a:spLocks noGrp="1"/>
          </p:cNvSpPr>
          <p:nvPr>
            <p:ph type="body" sz="quarter" idx="11"/>
          </p:nvPr>
        </p:nvSpPr>
        <p:spPr>
          <a:xfrm>
            <a:off x="1322412" y="2362200"/>
            <a:ext cx="4387977" cy="1066800"/>
          </a:xfrm>
        </p:spPr>
        <p:txBody>
          <a:bodyPr/>
          <a:lstStyle>
            <a:lvl1pPr marL="3175" indent="0">
              <a:spcBef>
                <a:spcPts val="0"/>
              </a:spcBef>
              <a:buNone/>
              <a:defRPr sz="2400" cap="none" baseline="0">
                <a:solidFill>
                  <a:schemeClr val="accent3"/>
                </a:solidFill>
              </a:defRPr>
            </a:lvl1pPr>
            <a:lvl2pPr marL="3175" indent="0">
              <a:spcBef>
                <a:spcPts val="0"/>
              </a:spcBef>
              <a:buNone/>
              <a:defRPr sz="2000" cap="all" baseline="0">
                <a:solidFill>
                  <a:schemeClr val="accent3"/>
                </a:solidFill>
              </a:defRPr>
            </a:lvl2pPr>
            <a:lvl3pPr marL="3175" indent="0">
              <a:spcBef>
                <a:spcPts val="0"/>
              </a:spcBef>
              <a:buNone/>
              <a:defRPr sz="2000" cap="all" baseline="0">
                <a:solidFill>
                  <a:schemeClr val="accent3"/>
                </a:solidFill>
              </a:defRPr>
            </a:lvl3pPr>
            <a:lvl4pPr marL="3175" indent="0">
              <a:spcBef>
                <a:spcPts val="0"/>
              </a:spcBef>
              <a:buNone/>
              <a:defRPr sz="2000" cap="all" baseline="0">
                <a:solidFill>
                  <a:schemeClr val="accent3"/>
                </a:solidFill>
              </a:defRPr>
            </a:lvl4pPr>
            <a:lvl5pPr marL="3175" indent="0">
              <a:spcBef>
                <a:spcPts val="0"/>
              </a:spcBef>
              <a:buNone/>
              <a:defRPr sz="2000" cap="all" baseline="0">
                <a:solidFill>
                  <a:schemeClr val="accent3"/>
                </a:solidFill>
              </a:defRPr>
            </a:lvl5pPr>
            <a:lvl6pPr marL="3175" indent="0">
              <a:spcBef>
                <a:spcPts val="0"/>
              </a:spcBef>
              <a:buNone/>
              <a:defRPr sz="2000" cap="all" baseline="0">
                <a:solidFill>
                  <a:schemeClr val="accent3"/>
                </a:solidFill>
              </a:defRPr>
            </a:lvl6pPr>
            <a:lvl7pPr marL="3175" indent="0">
              <a:spcBef>
                <a:spcPts val="0"/>
              </a:spcBef>
              <a:buNone/>
              <a:defRPr sz="2000" cap="all" baseline="0">
                <a:solidFill>
                  <a:schemeClr val="accent3"/>
                </a:solidFill>
              </a:defRPr>
            </a:lvl7pPr>
            <a:lvl8pPr marL="3175" indent="0">
              <a:spcBef>
                <a:spcPts val="0"/>
              </a:spcBef>
              <a:buNone/>
              <a:defRPr sz="2000" cap="all" baseline="0">
                <a:solidFill>
                  <a:schemeClr val="accent3"/>
                </a:solidFill>
              </a:defRPr>
            </a:lvl8pPr>
            <a:lvl9pPr marL="3175" indent="0">
              <a:spcBef>
                <a:spcPts val="0"/>
              </a:spcBef>
              <a:buNone/>
              <a:defRPr sz="2000" cap="all" baseline="0">
                <a:solidFill>
                  <a:schemeClr val="accent3"/>
                </a:solidFill>
              </a:defRPr>
            </a:lvl9pPr>
          </a:lstStyle>
          <a:p>
            <a:pPr lvl="0"/>
            <a:r>
              <a:rPr lang="en-US" dirty="0" smtClean="0"/>
              <a:t>Click to edit Master text styles</a:t>
            </a:r>
          </a:p>
        </p:txBody>
      </p:sp>
    </p:spTree>
    <p:extLst>
      <p:ext uri="{BB962C8B-B14F-4D97-AF65-F5344CB8AC3E}">
        <p14:creationId xmlns:p14="http://schemas.microsoft.com/office/powerpoint/2010/main" val="375321595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ustom Metric 2">
    <p:bg bwMode="ltGray">
      <p:bgPr>
        <a:solidFill>
          <a:schemeClr val="bg2">
            <a:lumMod val="60000"/>
            <a:lumOff val="40000"/>
          </a:schemeClr>
        </a:solidFill>
        <a:effectLst/>
      </p:bgPr>
    </p:bg>
    <p:spTree>
      <p:nvGrpSpPr>
        <p:cNvPr id="1" name=""/>
        <p:cNvGrpSpPr/>
        <p:nvPr/>
      </p:nvGrpSpPr>
      <p:grpSpPr>
        <a:xfrm>
          <a:off x="0" y="0"/>
          <a:ext cx="0" cy="0"/>
          <a:chOff x="0" y="0"/>
          <a:chExt cx="0" cy="0"/>
        </a:xfrm>
      </p:grpSpPr>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90762" y="0"/>
            <a:ext cx="5698063" cy="6858000"/>
          </a:xfrm>
          <a:prstGeom prst="rect">
            <a:avLst/>
          </a:prstGeom>
        </p:spPr>
      </p:pic>
      <p:grpSp>
        <p:nvGrpSpPr>
          <p:cNvPr id="26" name="Group 25"/>
          <p:cNvGrpSpPr/>
          <p:nvPr/>
        </p:nvGrpSpPr>
        <p:grpSpPr>
          <a:xfrm>
            <a:off x="617878" y="6446044"/>
            <a:ext cx="1099793" cy="173355"/>
            <a:chOff x="-84138" y="5622925"/>
            <a:chExt cx="4330701" cy="682626"/>
          </a:xfrm>
          <a:solidFill>
            <a:srgbClr val="FFFFFF"/>
          </a:solidFill>
        </p:grpSpPr>
        <p:sp>
          <p:nvSpPr>
            <p:cNvPr id="27"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 name="Text Placeholder 3"/>
          <p:cNvSpPr>
            <a:spLocks noGrp="1"/>
          </p:cNvSpPr>
          <p:nvPr>
            <p:ph type="body" sz="quarter" idx="10" hasCustomPrompt="1"/>
          </p:nvPr>
        </p:nvSpPr>
        <p:spPr>
          <a:xfrm>
            <a:off x="6703854" y="2209800"/>
            <a:ext cx="4387977" cy="1676400"/>
          </a:xfrm>
        </p:spPr>
        <p:txBody>
          <a:bodyPr anchor="b"/>
          <a:lstStyle>
            <a:lvl1pPr marL="3175" indent="0">
              <a:spcBef>
                <a:spcPts val="0"/>
              </a:spcBef>
              <a:buNone/>
              <a:defRPr sz="11000">
                <a:solidFill>
                  <a:schemeClr val="bg1"/>
                </a:solidFill>
              </a:defRPr>
            </a:lvl1pPr>
            <a:lvl2pPr marL="3175" indent="0">
              <a:spcBef>
                <a:spcPts val="0"/>
              </a:spcBef>
              <a:buNone/>
              <a:defRPr sz="11000">
                <a:solidFill>
                  <a:schemeClr val="bg1"/>
                </a:solidFill>
              </a:defRPr>
            </a:lvl2pPr>
            <a:lvl3pPr marL="3175" indent="0">
              <a:spcBef>
                <a:spcPts val="0"/>
              </a:spcBef>
              <a:buNone/>
              <a:defRPr sz="11000">
                <a:solidFill>
                  <a:schemeClr val="bg1"/>
                </a:solidFill>
              </a:defRPr>
            </a:lvl3pPr>
            <a:lvl4pPr marL="3175" indent="0">
              <a:spcBef>
                <a:spcPts val="0"/>
              </a:spcBef>
              <a:buNone/>
              <a:defRPr sz="11000">
                <a:solidFill>
                  <a:schemeClr val="bg1"/>
                </a:solidFill>
              </a:defRPr>
            </a:lvl4pPr>
            <a:lvl5pPr marL="3175" indent="0">
              <a:spcBef>
                <a:spcPts val="0"/>
              </a:spcBef>
              <a:buNone/>
              <a:defRPr sz="11000">
                <a:solidFill>
                  <a:schemeClr val="bg1"/>
                </a:solidFill>
              </a:defRPr>
            </a:lvl5pPr>
            <a:lvl6pPr marL="3175" indent="0">
              <a:spcBef>
                <a:spcPts val="0"/>
              </a:spcBef>
              <a:buNone/>
              <a:defRPr sz="11000">
                <a:solidFill>
                  <a:schemeClr val="bg1"/>
                </a:solidFill>
              </a:defRPr>
            </a:lvl6pPr>
            <a:lvl7pPr marL="3175" indent="0">
              <a:spcBef>
                <a:spcPts val="0"/>
              </a:spcBef>
              <a:buNone/>
              <a:defRPr sz="11000">
                <a:solidFill>
                  <a:schemeClr val="bg1"/>
                </a:solidFill>
              </a:defRPr>
            </a:lvl7pPr>
            <a:lvl8pPr marL="3175" indent="0">
              <a:spcBef>
                <a:spcPts val="0"/>
              </a:spcBef>
              <a:buNone/>
              <a:defRPr sz="11000">
                <a:solidFill>
                  <a:schemeClr val="bg1"/>
                </a:solidFill>
              </a:defRPr>
            </a:lvl8pPr>
            <a:lvl9pPr marL="3175" indent="0">
              <a:spcBef>
                <a:spcPts val="0"/>
              </a:spcBef>
              <a:buNone/>
              <a:defRPr sz="11000">
                <a:solidFill>
                  <a:schemeClr val="bg1"/>
                </a:solidFill>
              </a:defRPr>
            </a:lvl9pPr>
          </a:lstStyle>
          <a:p>
            <a:pPr lvl="0"/>
            <a:r>
              <a:rPr lang="en-US" dirty="0" smtClean="0"/>
              <a:t>XX</a:t>
            </a:r>
          </a:p>
        </p:txBody>
      </p:sp>
      <p:sp>
        <p:nvSpPr>
          <p:cNvPr id="14" name="Text Placeholder 3"/>
          <p:cNvSpPr>
            <a:spLocks noGrp="1"/>
          </p:cNvSpPr>
          <p:nvPr>
            <p:ph type="body" sz="quarter" idx="11"/>
          </p:nvPr>
        </p:nvSpPr>
        <p:spPr>
          <a:xfrm>
            <a:off x="6703854" y="3886200"/>
            <a:ext cx="4387977" cy="1066800"/>
          </a:xfrm>
        </p:spPr>
        <p:txBody>
          <a:bodyPr/>
          <a:lstStyle>
            <a:lvl1pPr marL="3175" indent="0">
              <a:spcBef>
                <a:spcPts val="0"/>
              </a:spcBef>
              <a:buNone/>
              <a:defRPr sz="2400" cap="none" baseline="0">
                <a:solidFill>
                  <a:schemeClr val="bg1"/>
                </a:solidFill>
              </a:defRPr>
            </a:lvl1pPr>
            <a:lvl2pPr marL="3175" indent="0">
              <a:spcBef>
                <a:spcPts val="0"/>
              </a:spcBef>
              <a:buNone/>
              <a:defRPr sz="2400" cap="none" baseline="0">
                <a:solidFill>
                  <a:schemeClr val="bg1"/>
                </a:solidFill>
              </a:defRPr>
            </a:lvl2pPr>
            <a:lvl3pPr marL="3175" indent="0">
              <a:spcBef>
                <a:spcPts val="0"/>
              </a:spcBef>
              <a:buNone/>
              <a:defRPr sz="2000" cap="all" baseline="0">
                <a:solidFill>
                  <a:schemeClr val="bg1"/>
                </a:solidFill>
              </a:defRPr>
            </a:lvl3pPr>
            <a:lvl4pPr marL="3175" indent="0">
              <a:spcBef>
                <a:spcPts val="0"/>
              </a:spcBef>
              <a:buNone/>
              <a:defRPr sz="2000" cap="all" baseline="0">
                <a:solidFill>
                  <a:schemeClr val="bg1"/>
                </a:solidFill>
              </a:defRPr>
            </a:lvl4pPr>
            <a:lvl5pPr marL="3175" indent="0">
              <a:spcBef>
                <a:spcPts val="0"/>
              </a:spcBef>
              <a:buNone/>
              <a:defRPr sz="2000" cap="all" baseline="0">
                <a:solidFill>
                  <a:schemeClr val="bg1"/>
                </a:solidFill>
              </a:defRPr>
            </a:lvl5pPr>
            <a:lvl6pPr marL="3175" indent="0">
              <a:spcBef>
                <a:spcPts val="0"/>
              </a:spcBef>
              <a:buNone/>
              <a:defRPr sz="2000" cap="all" baseline="0">
                <a:solidFill>
                  <a:schemeClr val="bg1"/>
                </a:solidFill>
              </a:defRPr>
            </a:lvl6pPr>
            <a:lvl7pPr marL="3175" indent="0">
              <a:spcBef>
                <a:spcPts val="0"/>
              </a:spcBef>
              <a:buNone/>
              <a:defRPr sz="2000" cap="all" baseline="0">
                <a:solidFill>
                  <a:schemeClr val="bg1"/>
                </a:solidFill>
              </a:defRPr>
            </a:lvl7pPr>
            <a:lvl8pPr marL="3175" indent="0">
              <a:spcBef>
                <a:spcPts val="0"/>
              </a:spcBef>
              <a:buNone/>
              <a:defRPr sz="2000" cap="all" baseline="0">
                <a:solidFill>
                  <a:schemeClr val="bg1"/>
                </a:solidFill>
              </a:defRPr>
            </a:lvl8pPr>
            <a:lvl9pPr marL="3175" indent="0">
              <a:spcBef>
                <a:spcPts val="0"/>
              </a:spcBef>
              <a:buNone/>
              <a:defRPr sz="2000" cap="all" baseline="0">
                <a:solidFill>
                  <a:schemeClr val="bg1"/>
                </a:solidFill>
              </a:defRPr>
            </a:lvl9pPr>
          </a:lstStyle>
          <a:p>
            <a:pPr lvl="0"/>
            <a:r>
              <a:rPr lang="en-US" dirty="0" smtClean="0"/>
              <a:t>Click to edit Master text styles</a:t>
            </a:r>
          </a:p>
          <a:p>
            <a:pPr lvl="1"/>
            <a:endParaRPr lang="en-US" dirty="0" smtClean="0"/>
          </a:p>
        </p:txBody>
      </p:sp>
    </p:spTree>
    <p:extLst>
      <p:ext uri="{BB962C8B-B14F-4D97-AF65-F5344CB8AC3E}">
        <p14:creationId xmlns:p14="http://schemas.microsoft.com/office/powerpoint/2010/main" val="2563171627"/>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ustom Metric 3">
    <p:bg bwMode="ltGray">
      <p:bgPr>
        <a:solidFill>
          <a:schemeClr val="bg2">
            <a:lumMod val="60000"/>
            <a:lumOff val="40000"/>
          </a:schemeClr>
        </a:solidFill>
        <a:effectLst/>
      </p:bgPr>
    </p:bg>
    <p:spTree>
      <p:nvGrpSpPr>
        <p:cNvPr id="1" name=""/>
        <p:cNvGrpSpPr/>
        <p:nvPr/>
      </p:nvGrpSpPr>
      <p:grpSpPr>
        <a:xfrm>
          <a:off x="0" y="0"/>
          <a:ext cx="0" cy="0"/>
          <a:chOff x="0" y="0"/>
          <a:chExt cx="0" cy="0"/>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01"/>
            <a:ext cx="12188952" cy="6289499"/>
          </a:xfrm>
          <a:prstGeom prst="rect">
            <a:avLst/>
          </a:prstGeom>
        </p:spPr>
      </p:pic>
      <p:grpSp>
        <p:nvGrpSpPr>
          <p:cNvPr id="24" name="Group 23"/>
          <p:cNvGrpSpPr/>
          <p:nvPr/>
        </p:nvGrpSpPr>
        <p:grpSpPr>
          <a:xfrm>
            <a:off x="617878" y="6446044"/>
            <a:ext cx="1099793" cy="173355"/>
            <a:chOff x="-84138" y="5622925"/>
            <a:chExt cx="4330701" cy="682626"/>
          </a:xfrm>
        </p:grpSpPr>
        <p:sp>
          <p:nvSpPr>
            <p:cNvPr id="25"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 name="Text Placeholder 2"/>
          <p:cNvSpPr>
            <a:spLocks noGrp="1"/>
          </p:cNvSpPr>
          <p:nvPr>
            <p:ph type="body" sz="quarter" idx="12" hasCustomPrompt="1"/>
          </p:nvPr>
        </p:nvSpPr>
        <p:spPr>
          <a:xfrm>
            <a:off x="1726751" y="4740499"/>
            <a:ext cx="4062942" cy="1415602"/>
          </a:xfrm>
        </p:spPr>
        <p:txBody>
          <a:bodyPr anchor="ctr"/>
          <a:lstStyle>
            <a:lvl1pPr marL="3175" indent="0" algn="r">
              <a:spcBef>
                <a:spcPts val="0"/>
              </a:spcBef>
              <a:buNone/>
              <a:defRPr sz="8800">
                <a:solidFill>
                  <a:schemeClr val="accent3">
                    <a:lumMod val="50000"/>
                  </a:schemeClr>
                </a:solidFill>
              </a:defRPr>
            </a:lvl1pPr>
            <a:lvl2pPr marL="3175" indent="0">
              <a:spcBef>
                <a:spcPts val="0"/>
              </a:spcBef>
              <a:buNone/>
              <a:defRPr sz="8800">
                <a:solidFill>
                  <a:schemeClr val="accent1">
                    <a:lumMod val="50000"/>
                  </a:schemeClr>
                </a:solidFill>
              </a:defRPr>
            </a:lvl2pPr>
            <a:lvl3pPr marL="3175" indent="0">
              <a:spcBef>
                <a:spcPts val="0"/>
              </a:spcBef>
              <a:buNone/>
              <a:defRPr sz="8800">
                <a:solidFill>
                  <a:schemeClr val="accent1">
                    <a:lumMod val="50000"/>
                  </a:schemeClr>
                </a:solidFill>
              </a:defRPr>
            </a:lvl3pPr>
            <a:lvl4pPr marL="3175" indent="0">
              <a:spcBef>
                <a:spcPts val="0"/>
              </a:spcBef>
              <a:buNone/>
              <a:defRPr sz="8800">
                <a:solidFill>
                  <a:schemeClr val="accent1">
                    <a:lumMod val="50000"/>
                  </a:schemeClr>
                </a:solidFill>
              </a:defRPr>
            </a:lvl4pPr>
            <a:lvl5pPr marL="3175" indent="0">
              <a:spcBef>
                <a:spcPts val="0"/>
              </a:spcBef>
              <a:buNone/>
              <a:defRPr sz="8800">
                <a:solidFill>
                  <a:schemeClr val="accent1">
                    <a:lumMod val="50000"/>
                  </a:schemeClr>
                </a:solidFill>
              </a:defRPr>
            </a:lvl5pPr>
            <a:lvl6pPr marL="3175" indent="0">
              <a:spcBef>
                <a:spcPts val="0"/>
              </a:spcBef>
              <a:buNone/>
              <a:defRPr sz="8800">
                <a:solidFill>
                  <a:schemeClr val="accent1">
                    <a:lumMod val="50000"/>
                  </a:schemeClr>
                </a:solidFill>
              </a:defRPr>
            </a:lvl6pPr>
            <a:lvl7pPr marL="3175" indent="0">
              <a:spcBef>
                <a:spcPts val="0"/>
              </a:spcBef>
              <a:buNone/>
              <a:defRPr sz="8800">
                <a:solidFill>
                  <a:schemeClr val="accent1">
                    <a:lumMod val="50000"/>
                  </a:schemeClr>
                </a:solidFill>
              </a:defRPr>
            </a:lvl7pPr>
            <a:lvl8pPr marL="3175" indent="0">
              <a:spcBef>
                <a:spcPts val="0"/>
              </a:spcBef>
              <a:buNone/>
              <a:defRPr sz="8800">
                <a:solidFill>
                  <a:schemeClr val="accent1">
                    <a:lumMod val="50000"/>
                  </a:schemeClr>
                </a:solidFill>
              </a:defRPr>
            </a:lvl8pPr>
            <a:lvl9pPr marL="3175" indent="0">
              <a:spcBef>
                <a:spcPts val="0"/>
              </a:spcBef>
              <a:buNone/>
              <a:defRPr sz="8800">
                <a:solidFill>
                  <a:schemeClr val="accent1">
                    <a:lumMod val="50000"/>
                  </a:schemeClr>
                </a:solidFill>
              </a:defRPr>
            </a:lvl9pPr>
          </a:lstStyle>
          <a:p>
            <a:pPr lvl="0"/>
            <a:r>
              <a:rPr lang="en-US" dirty="0" smtClean="0"/>
              <a:t>XX</a:t>
            </a:r>
          </a:p>
        </p:txBody>
      </p:sp>
      <p:sp>
        <p:nvSpPr>
          <p:cNvPr id="9" name="Text Placeholder 2"/>
          <p:cNvSpPr>
            <a:spLocks noGrp="1"/>
          </p:cNvSpPr>
          <p:nvPr>
            <p:ph type="body" sz="quarter" idx="13"/>
          </p:nvPr>
        </p:nvSpPr>
        <p:spPr>
          <a:xfrm>
            <a:off x="6094413" y="4740499"/>
            <a:ext cx="4509865" cy="1415602"/>
          </a:xfrm>
        </p:spPr>
        <p:txBody>
          <a:bodyPr anchor="ctr"/>
          <a:lstStyle>
            <a:lvl1pPr marL="3175" indent="0">
              <a:spcBef>
                <a:spcPts val="0"/>
              </a:spcBef>
              <a:buNone/>
              <a:defRPr sz="2400">
                <a:solidFill>
                  <a:schemeClr val="accent3">
                    <a:lumMod val="50000"/>
                  </a:schemeClr>
                </a:solidFill>
              </a:defRPr>
            </a:lvl1pPr>
            <a:lvl2pPr marL="3175" indent="0">
              <a:spcBef>
                <a:spcPts val="0"/>
              </a:spcBef>
              <a:buNone/>
              <a:defRPr sz="2000">
                <a:solidFill>
                  <a:schemeClr val="accent1">
                    <a:lumMod val="50000"/>
                  </a:schemeClr>
                </a:solidFill>
              </a:defRPr>
            </a:lvl2pPr>
            <a:lvl3pPr marL="3175" indent="0">
              <a:spcBef>
                <a:spcPts val="0"/>
              </a:spcBef>
              <a:buNone/>
              <a:defRPr sz="2000">
                <a:solidFill>
                  <a:schemeClr val="accent1">
                    <a:lumMod val="50000"/>
                  </a:schemeClr>
                </a:solidFill>
              </a:defRPr>
            </a:lvl3pPr>
            <a:lvl4pPr marL="3175" indent="0">
              <a:spcBef>
                <a:spcPts val="0"/>
              </a:spcBef>
              <a:buNone/>
              <a:defRPr sz="2000">
                <a:solidFill>
                  <a:schemeClr val="accent1">
                    <a:lumMod val="50000"/>
                  </a:schemeClr>
                </a:solidFill>
              </a:defRPr>
            </a:lvl4pPr>
            <a:lvl5pPr marL="3175" indent="0">
              <a:spcBef>
                <a:spcPts val="0"/>
              </a:spcBef>
              <a:buNone/>
              <a:defRPr sz="2000">
                <a:solidFill>
                  <a:schemeClr val="accent1">
                    <a:lumMod val="50000"/>
                  </a:schemeClr>
                </a:solidFill>
              </a:defRPr>
            </a:lvl5pPr>
            <a:lvl6pPr marL="3175" indent="0">
              <a:spcBef>
                <a:spcPts val="0"/>
              </a:spcBef>
              <a:buNone/>
              <a:defRPr sz="2000">
                <a:solidFill>
                  <a:schemeClr val="accent1">
                    <a:lumMod val="50000"/>
                  </a:schemeClr>
                </a:solidFill>
              </a:defRPr>
            </a:lvl6pPr>
            <a:lvl7pPr marL="3175" indent="0">
              <a:spcBef>
                <a:spcPts val="0"/>
              </a:spcBef>
              <a:buNone/>
              <a:defRPr sz="2000">
                <a:solidFill>
                  <a:schemeClr val="accent1">
                    <a:lumMod val="50000"/>
                  </a:schemeClr>
                </a:solidFill>
              </a:defRPr>
            </a:lvl7pPr>
            <a:lvl8pPr marL="3175" indent="0">
              <a:spcBef>
                <a:spcPts val="0"/>
              </a:spcBef>
              <a:buNone/>
              <a:defRPr sz="2000">
                <a:solidFill>
                  <a:schemeClr val="accent1">
                    <a:lumMod val="50000"/>
                  </a:schemeClr>
                </a:solidFill>
              </a:defRPr>
            </a:lvl8pPr>
            <a:lvl9pPr marL="3175" indent="0">
              <a:spcBef>
                <a:spcPts val="0"/>
              </a:spcBef>
              <a:buNone/>
              <a:defRPr sz="2000">
                <a:solidFill>
                  <a:schemeClr val="accent1">
                    <a:lumMod val="50000"/>
                  </a:schemeClr>
                </a:solidFill>
              </a:defRPr>
            </a:lvl9pPr>
          </a:lstStyle>
          <a:p>
            <a:pPr lvl="0"/>
            <a:r>
              <a:rPr lang="en-US" dirty="0" smtClean="0"/>
              <a:t>Click to edit Master text styles</a:t>
            </a:r>
          </a:p>
        </p:txBody>
      </p:sp>
    </p:spTree>
    <p:extLst>
      <p:ext uri="{BB962C8B-B14F-4D97-AF65-F5344CB8AC3E}">
        <p14:creationId xmlns:p14="http://schemas.microsoft.com/office/powerpoint/2010/main" val="2902284694"/>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CONFIDENTIAL</a:t>
            </a:r>
            <a:endParaRPr lang="en-US"/>
          </a:p>
        </p:txBody>
      </p:sp>
      <p:sp>
        <p:nvSpPr>
          <p:cNvPr id="6" name="Slide Number Placeholder 5"/>
          <p:cNvSpPr>
            <a:spLocks noGrp="1"/>
          </p:cNvSpPr>
          <p:nvPr>
            <p:ph type="sldNum" sz="quarter" idx="12"/>
          </p:nvPr>
        </p:nvSpPr>
        <p:spPr/>
        <p:txBody>
          <a:bodyPr/>
          <a:lstStyle/>
          <a:p>
            <a:fld id="{6EA6D8CF-3CDE-4807-BCD2-C9F2B831AAA5}" type="slidenum">
              <a:rPr lang="en-US" smtClean="0"/>
              <a:t>‹#›</a:t>
            </a:fld>
            <a:endParaRPr lang="en-US"/>
          </a:p>
        </p:txBody>
      </p:sp>
    </p:spTree>
    <p:extLst>
      <p:ext uri="{BB962C8B-B14F-4D97-AF65-F5344CB8AC3E}">
        <p14:creationId xmlns:p14="http://schemas.microsoft.com/office/powerpoint/2010/main" val="208909238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82390" y="342901"/>
            <a:ext cx="1096994" cy="5676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441" y="342901"/>
            <a:ext cx="9547913" cy="5676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CONFIDENTIAL</a:t>
            </a:r>
            <a:endParaRPr lang="en-US"/>
          </a:p>
        </p:txBody>
      </p:sp>
      <p:sp>
        <p:nvSpPr>
          <p:cNvPr id="6" name="Slide Number Placeholder 5"/>
          <p:cNvSpPr>
            <a:spLocks noGrp="1"/>
          </p:cNvSpPr>
          <p:nvPr>
            <p:ph type="sldNum" sz="quarter" idx="12"/>
          </p:nvPr>
        </p:nvSpPr>
        <p:spPr/>
        <p:txBody>
          <a:bodyPr/>
          <a:lstStyle/>
          <a:p>
            <a:fld id="{6EA6D8CF-3CDE-4807-BCD2-C9F2B831AAA5}" type="slidenum">
              <a:rPr lang="en-US" smtClean="0"/>
              <a:t>‹#›</a:t>
            </a:fld>
            <a:endParaRPr lang="en-US"/>
          </a:p>
        </p:txBody>
      </p:sp>
    </p:spTree>
    <p:extLst>
      <p:ext uri="{BB962C8B-B14F-4D97-AF65-F5344CB8AC3E}">
        <p14:creationId xmlns:p14="http://schemas.microsoft.com/office/powerpoint/2010/main" val="2863101912"/>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1" name="Rectangle 10"/>
          <p:cNvSpPr/>
          <p:nvPr userDrawn="1"/>
        </p:nvSpPr>
        <p:spPr>
          <a:xfrm>
            <a:off x="2" y="0"/>
            <a:ext cx="12313565" cy="6858000"/>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spcAft>
                <a:spcPct val="0"/>
              </a:spcAft>
            </a:pPr>
            <a:endParaRPr lang="en-US">
              <a:solidFill>
                <a:srgbClr val="FFFFFF"/>
              </a:solidFill>
            </a:endParaRPr>
          </a:p>
        </p:txBody>
      </p:sp>
    </p:spTree>
    <p:extLst>
      <p:ext uri="{BB962C8B-B14F-4D97-AF65-F5344CB8AC3E}">
        <p14:creationId xmlns:p14="http://schemas.microsoft.com/office/powerpoint/2010/main" val="11938736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8927315"/>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4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535747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330200"/>
            <a:ext cx="10969943" cy="812800"/>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CONFIDENTIAL</a:t>
            </a:r>
            <a:endParaRPr lang="en-US"/>
          </a:p>
        </p:txBody>
      </p:sp>
      <p:sp>
        <p:nvSpPr>
          <p:cNvPr id="6" name="Slide Number Placeholder 5"/>
          <p:cNvSpPr>
            <a:spLocks noGrp="1"/>
          </p:cNvSpPr>
          <p:nvPr>
            <p:ph type="sldNum" sz="quarter" idx="12"/>
          </p:nvPr>
        </p:nvSpPr>
        <p:spPr/>
        <p:txBody>
          <a:bodyPr/>
          <a:lstStyle/>
          <a:p>
            <a:fld id="{6EA6D8CF-3CDE-4807-BCD2-C9F2B831AAA5}" type="slidenum">
              <a:rPr lang="en-US" smtClean="0"/>
              <a:t>‹#›</a:t>
            </a:fld>
            <a:endParaRPr lang="en-US"/>
          </a:p>
        </p:txBody>
      </p:sp>
    </p:spTree>
    <p:extLst>
      <p:ext uri="{BB962C8B-B14F-4D97-AF65-F5344CB8AC3E}">
        <p14:creationId xmlns:p14="http://schemas.microsoft.com/office/powerpoint/2010/main" val="1339985269"/>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9616109"/>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nd Conten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Text Placeholder 4"/>
          <p:cNvSpPr>
            <a:spLocks noGrp="1"/>
          </p:cNvSpPr>
          <p:nvPr>
            <p:ph type="body" sz="quarter" idx="10"/>
          </p:nvPr>
        </p:nvSpPr>
        <p:spPr>
          <a:xfrm>
            <a:off x="950729" y="1033272"/>
            <a:ext cx="9808194" cy="5110163"/>
          </a:xfrm>
        </p:spPr>
        <p:txBody>
          <a:bodyPr/>
          <a:lstStyle>
            <a:lvl1pPr marL="311096" indent="-234910">
              <a:buClr>
                <a:schemeClr val="bg2"/>
              </a:buClr>
              <a:buFont typeface="Arial" pitchFamily="34" charset="0"/>
              <a:buChar char="•"/>
              <a:defRPr/>
            </a:lvl1pPr>
            <a:lvl2pPr marL="615843" indent="-228560">
              <a:buClr>
                <a:schemeClr val="bg2"/>
              </a:buClr>
              <a:buFont typeface="Arial" pitchFamily="34" charset="0"/>
              <a:buChar char="–"/>
              <a:defRPr/>
            </a:lvl2pPr>
            <a:lvl3pPr marL="914240" indent="-228560">
              <a:buClr>
                <a:schemeClr val="bg2"/>
              </a:buClr>
              <a:buFont typeface="Arial" pitchFamily="34" charset="0"/>
              <a:buChar char="•"/>
              <a:defRPr/>
            </a:lvl3pPr>
            <a:lvl4pPr marL="1295173" indent="-228560">
              <a:buClr>
                <a:schemeClr val="bg2"/>
              </a:buClr>
              <a:buFont typeface="Arial" pitchFamily="34" charset="0"/>
              <a:buChar char="–"/>
              <a:defRPr/>
            </a:lvl4pPr>
            <a:lvl5pPr marL="1599920" indent="-228560">
              <a:buClr>
                <a:schemeClr val="bg2"/>
              </a:buClr>
              <a:buFont typeface="Arial" pitchFamily="34" charset="0"/>
              <a:buChar cha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75096543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Theme Slide Title Only">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grpSp>
        <p:nvGrpSpPr>
          <p:cNvPr id="33" name="Grid" hidden="1"/>
          <p:cNvGrpSpPr>
            <a:grpSpLocks noChangeAspect="1"/>
          </p:cNvGrpSpPr>
          <p:nvPr userDrawn="1"/>
        </p:nvGrpSpPr>
        <p:grpSpPr bwMode="auto">
          <a:xfrm>
            <a:off x="0" y="-6284"/>
            <a:ext cx="12595927" cy="6870568"/>
            <a:chOff x="-5514" y="-2942"/>
            <a:chExt cx="18709" cy="10205"/>
          </a:xfrm>
        </p:grpSpPr>
        <p:sp>
          <p:nvSpPr>
            <p:cNvPr id="34" name="AutoShape 9"/>
            <p:cNvSpPr>
              <a:spLocks noChangeAspect="1" noChangeArrowheads="1" noTextEdit="1"/>
            </p:cNvSpPr>
            <p:nvPr userDrawn="1"/>
          </p:nvSpPr>
          <p:spPr bwMode="auto">
            <a:xfrm>
              <a:off x="-5514" y="-2942"/>
              <a:ext cx="18709" cy="1020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nvGrpSpPr>
            <p:cNvPr id="35" name="Group 211"/>
            <p:cNvGrpSpPr>
              <a:grpSpLocks/>
            </p:cNvGrpSpPr>
            <p:nvPr userDrawn="1"/>
          </p:nvGrpSpPr>
          <p:grpSpPr bwMode="auto">
            <a:xfrm>
              <a:off x="-5514" y="-2942"/>
              <a:ext cx="14457" cy="10205"/>
              <a:chOff x="-5514" y="-2942"/>
              <a:chExt cx="14457" cy="10205"/>
            </a:xfrm>
          </p:grpSpPr>
          <p:sp>
            <p:nvSpPr>
              <p:cNvPr id="100" name="Rectangle 11"/>
              <p:cNvSpPr>
                <a:spLocks noChangeArrowheads="1"/>
              </p:cNvSpPr>
              <p:nvPr userDrawn="1"/>
            </p:nvSpPr>
            <p:spPr bwMode="auto">
              <a:xfrm>
                <a:off x="-5514"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1" name="Rectangle 12"/>
              <p:cNvSpPr>
                <a:spLocks noChangeArrowheads="1"/>
              </p:cNvSpPr>
              <p:nvPr userDrawn="1"/>
            </p:nvSpPr>
            <p:spPr bwMode="auto">
              <a:xfrm>
                <a:off x="-5514"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2" name="Rectangle 13"/>
              <p:cNvSpPr>
                <a:spLocks noChangeArrowheads="1"/>
              </p:cNvSpPr>
              <p:nvPr userDrawn="1"/>
            </p:nvSpPr>
            <p:spPr bwMode="auto">
              <a:xfrm>
                <a:off x="-5514"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3" name="Rectangle 14"/>
              <p:cNvSpPr>
                <a:spLocks noChangeArrowheads="1"/>
              </p:cNvSpPr>
              <p:nvPr userDrawn="1"/>
            </p:nvSpPr>
            <p:spPr bwMode="auto">
              <a:xfrm>
                <a:off x="-5514"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4" name="Rectangle 15"/>
              <p:cNvSpPr>
                <a:spLocks noChangeArrowheads="1"/>
              </p:cNvSpPr>
              <p:nvPr userDrawn="1"/>
            </p:nvSpPr>
            <p:spPr bwMode="auto">
              <a:xfrm>
                <a:off x="-5514"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5" name="Rectangle 16"/>
              <p:cNvSpPr>
                <a:spLocks noChangeArrowheads="1"/>
              </p:cNvSpPr>
              <p:nvPr userDrawn="1"/>
            </p:nvSpPr>
            <p:spPr bwMode="auto">
              <a:xfrm>
                <a:off x="-5514"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6" name="Rectangle 17"/>
              <p:cNvSpPr>
                <a:spLocks noChangeArrowheads="1"/>
              </p:cNvSpPr>
              <p:nvPr userDrawn="1"/>
            </p:nvSpPr>
            <p:spPr bwMode="auto">
              <a:xfrm>
                <a:off x="-5514"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7" name="Rectangle 18"/>
              <p:cNvSpPr>
                <a:spLocks noChangeArrowheads="1"/>
              </p:cNvSpPr>
              <p:nvPr userDrawn="1"/>
            </p:nvSpPr>
            <p:spPr bwMode="auto">
              <a:xfrm>
                <a:off x="-5514"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8" name="Rectangle 19"/>
              <p:cNvSpPr>
                <a:spLocks noChangeArrowheads="1"/>
              </p:cNvSpPr>
              <p:nvPr userDrawn="1"/>
            </p:nvSpPr>
            <p:spPr bwMode="auto">
              <a:xfrm>
                <a:off x="-5514"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9" name="Rectangle 20"/>
              <p:cNvSpPr>
                <a:spLocks noChangeArrowheads="1"/>
              </p:cNvSpPr>
              <p:nvPr userDrawn="1"/>
            </p:nvSpPr>
            <p:spPr bwMode="auto">
              <a:xfrm>
                <a:off x="-5514"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0" name="Rectangle 21"/>
              <p:cNvSpPr>
                <a:spLocks noChangeArrowheads="1"/>
              </p:cNvSpPr>
              <p:nvPr userDrawn="1"/>
            </p:nvSpPr>
            <p:spPr bwMode="auto">
              <a:xfrm>
                <a:off x="-5514"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1" name="Rectangle 22"/>
              <p:cNvSpPr>
                <a:spLocks noChangeArrowheads="1"/>
              </p:cNvSpPr>
              <p:nvPr userDrawn="1"/>
            </p:nvSpPr>
            <p:spPr bwMode="auto">
              <a:xfrm>
                <a:off x="-5514"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2" name="Rectangle 23"/>
              <p:cNvSpPr>
                <a:spLocks noChangeArrowheads="1"/>
              </p:cNvSpPr>
              <p:nvPr userDrawn="1"/>
            </p:nvSpPr>
            <p:spPr bwMode="auto">
              <a:xfrm>
                <a:off x="-4664"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3" name="Rectangle 24"/>
              <p:cNvSpPr>
                <a:spLocks noChangeArrowheads="1"/>
              </p:cNvSpPr>
              <p:nvPr userDrawn="1"/>
            </p:nvSpPr>
            <p:spPr bwMode="auto">
              <a:xfrm>
                <a:off x="-4664"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4" name="Rectangle 25"/>
              <p:cNvSpPr>
                <a:spLocks noChangeArrowheads="1"/>
              </p:cNvSpPr>
              <p:nvPr userDrawn="1"/>
            </p:nvSpPr>
            <p:spPr bwMode="auto">
              <a:xfrm>
                <a:off x="-4664"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5" name="Rectangle 26"/>
              <p:cNvSpPr>
                <a:spLocks noChangeArrowheads="1"/>
              </p:cNvSpPr>
              <p:nvPr userDrawn="1"/>
            </p:nvSpPr>
            <p:spPr bwMode="auto">
              <a:xfrm>
                <a:off x="-4664"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6" name="Rectangle 27"/>
              <p:cNvSpPr>
                <a:spLocks noChangeArrowheads="1"/>
              </p:cNvSpPr>
              <p:nvPr userDrawn="1"/>
            </p:nvSpPr>
            <p:spPr bwMode="auto">
              <a:xfrm>
                <a:off x="-4664"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7" name="Rectangle 28"/>
              <p:cNvSpPr>
                <a:spLocks noChangeArrowheads="1"/>
              </p:cNvSpPr>
              <p:nvPr userDrawn="1"/>
            </p:nvSpPr>
            <p:spPr bwMode="auto">
              <a:xfrm>
                <a:off x="-4664"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8" name="Rectangle 29"/>
              <p:cNvSpPr>
                <a:spLocks noChangeArrowheads="1"/>
              </p:cNvSpPr>
              <p:nvPr userDrawn="1"/>
            </p:nvSpPr>
            <p:spPr bwMode="auto">
              <a:xfrm>
                <a:off x="-4664"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9" name="Rectangle 30"/>
              <p:cNvSpPr>
                <a:spLocks noChangeArrowheads="1"/>
              </p:cNvSpPr>
              <p:nvPr userDrawn="1"/>
            </p:nvSpPr>
            <p:spPr bwMode="auto">
              <a:xfrm>
                <a:off x="-4664"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0" name="Rectangle 31"/>
              <p:cNvSpPr>
                <a:spLocks noChangeArrowheads="1"/>
              </p:cNvSpPr>
              <p:nvPr userDrawn="1"/>
            </p:nvSpPr>
            <p:spPr bwMode="auto">
              <a:xfrm>
                <a:off x="-4664"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1" name="Rectangle 32"/>
              <p:cNvSpPr>
                <a:spLocks noChangeArrowheads="1"/>
              </p:cNvSpPr>
              <p:nvPr userDrawn="1"/>
            </p:nvSpPr>
            <p:spPr bwMode="auto">
              <a:xfrm>
                <a:off x="-4664"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2" name="Rectangle 33"/>
              <p:cNvSpPr>
                <a:spLocks noChangeArrowheads="1"/>
              </p:cNvSpPr>
              <p:nvPr userDrawn="1"/>
            </p:nvSpPr>
            <p:spPr bwMode="auto">
              <a:xfrm>
                <a:off x="-4664"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3" name="Rectangle 34"/>
              <p:cNvSpPr>
                <a:spLocks noChangeArrowheads="1"/>
              </p:cNvSpPr>
              <p:nvPr userDrawn="1"/>
            </p:nvSpPr>
            <p:spPr bwMode="auto">
              <a:xfrm>
                <a:off x="-4664"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4" name="Rectangle 35"/>
              <p:cNvSpPr>
                <a:spLocks noChangeArrowheads="1"/>
              </p:cNvSpPr>
              <p:nvPr userDrawn="1"/>
            </p:nvSpPr>
            <p:spPr bwMode="auto">
              <a:xfrm>
                <a:off x="-381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5" name="Rectangle 36"/>
              <p:cNvSpPr>
                <a:spLocks noChangeArrowheads="1"/>
              </p:cNvSpPr>
              <p:nvPr userDrawn="1"/>
            </p:nvSpPr>
            <p:spPr bwMode="auto">
              <a:xfrm>
                <a:off x="-381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6" name="Rectangle 37"/>
              <p:cNvSpPr>
                <a:spLocks noChangeArrowheads="1"/>
              </p:cNvSpPr>
              <p:nvPr userDrawn="1"/>
            </p:nvSpPr>
            <p:spPr bwMode="auto">
              <a:xfrm>
                <a:off x="-381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7" name="Rectangle 38"/>
              <p:cNvSpPr>
                <a:spLocks noChangeArrowheads="1"/>
              </p:cNvSpPr>
              <p:nvPr userDrawn="1"/>
            </p:nvSpPr>
            <p:spPr bwMode="auto">
              <a:xfrm>
                <a:off x="-381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8" name="Rectangle 39"/>
              <p:cNvSpPr>
                <a:spLocks noChangeArrowheads="1"/>
              </p:cNvSpPr>
              <p:nvPr userDrawn="1"/>
            </p:nvSpPr>
            <p:spPr bwMode="auto">
              <a:xfrm>
                <a:off x="-381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9" name="Rectangle 40"/>
              <p:cNvSpPr>
                <a:spLocks noChangeArrowheads="1"/>
              </p:cNvSpPr>
              <p:nvPr userDrawn="1"/>
            </p:nvSpPr>
            <p:spPr bwMode="auto">
              <a:xfrm>
                <a:off x="-381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0" name="Rectangle 41"/>
              <p:cNvSpPr>
                <a:spLocks noChangeArrowheads="1"/>
              </p:cNvSpPr>
              <p:nvPr userDrawn="1"/>
            </p:nvSpPr>
            <p:spPr bwMode="auto">
              <a:xfrm>
                <a:off x="-381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1" name="Rectangle 42"/>
              <p:cNvSpPr>
                <a:spLocks noChangeArrowheads="1"/>
              </p:cNvSpPr>
              <p:nvPr userDrawn="1"/>
            </p:nvSpPr>
            <p:spPr bwMode="auto">
              <a:xfrm>
                <a:off x="-381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2" name="Rectangle 43"/>
              <p:cNvSpPr>
                <a:spLocks noChangeArrowheads="1"/>
              </p:cNvSpPr>
              <p:nvPr userDrawn="1"/>
            </p:nvSpPr>
            <p:spPr bwMode="auto">
              <a:xfrm>
                <a:off x="-381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3" name="Rectangle 44"/>
              <p:cNvSpPr>
                <a:spLocks noChangeArrowheads="1"/>
              </p:cNvSpPr>
              <p:nvPr userDrawn="1"/>
            </p:nvSpPr>
            <p:spPr bwMode="auto">
              <a:xfrm>
                <a:off x="-381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4" name="Rectangle 45"/>
              <p:cNvSpPr>
                <a:spLocks noChangeArrowheads="1"/>
              </p:cNvSpPr>
              <p:nvPr userDrawn="1"/>
            </p:nvSpPr>
            <p:spPr bwMode="auto">
              <a:xfrm>
                <a:off x="-381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5" name="Rectangle 46"/>
              <p:cNvSpPr>
                <a:spLocks noChangeArrowheads="1"/>
              </p:cNvSpPr>
              <p:nvPr userDrawn="1"/>
            </p:nvSpPr>
            <p:spPr bwMode="auto">
              <a:xfrm>
                <a:off x="-381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6" name="Rectangle 47"/>
              <p:cNvSpPr>
                <a:spLocks noChangeArrowheads="1"/>
              </p:cNvSpPr>
              <p:nvPr userDrawn="1"/>
            </p:nvSpPr>
            <p:spPr bwMode="auto">
              <a:xfrm>
                <a:off x="-2963"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7" name="Rectangle 48"/>
              <p:cNvSpPr>
                <a:spLocks noChangeArrowheads="1"/>
              </p:cNvSpPr>
              <p:nvPr userDrawn="1"/>
            </p:nvSpPr>
            <p:spPr bwMode="auto">
              <a:xfrm>
                <a:off x="-2963"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8" name="Rectangle 49"/>
              <p:cNvSpPr>
                <a:spLocks noChangeArrowheads="1"/>
              </p:cNvSpPr>
              <p:nvPr userDrawn="1"/>
            </p:nvSpPr>
            <p:spPr bwMode="auto">
              <a:xfrm>
                <a:off x="-2963"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9" name="Rectangle 50"/>
              <p:cNvSpPr>
                <a:spLocks noChangeArrowheads="1"/>
              </p:cNvSpPr>
              <p:nvPr userDrawn="1"/>
            </p:nvSpPr>
            <p:spPr bwMode="auto">
              <a:xfrm>
                <a:off x="-2963"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0" name="Rectangle 51"/>
              <p:cNvSpPr>
                <a:spLocks noChangeArrowheads="1"/>
              </p:cNvSpPr>
              <p:nvPr userDrawn="1"/>
            </p:nvSpPr>
            <p:spPr bwMode="auto">
              <a:xfrm>
                <a:off x="-2963"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1" name="Rectangle 52"/>
              <p:cNvSpPr>
                <a:spLocks noChangeArrowheads="1"/>
              </p:cNvSpPr>
              <p:nvPr userDrawn="1"/>
            </p:nvSpPr>
            <p:spPr bwMode="auto">
              <a:xfrm>
                <a:off x="-2963"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2" name="Rectangle 53"/>
              <p:cNvSpPr>
                <a:spLocks noChangeArrowheads="1"/>
              </p:cNvSpPr>
              <p:nvPr userDrawn="1"/>
            </p:nvSpPr>
            <p:spPr bwMode="auto">
              <a:xfrm>
                <a:off x="-2963"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3" name="Rectangle 54"/>
              <p:cNvSpPr>
                <a:spLocks noChangeArrowheads="1"/>
              </p:cNvSpPr>
              <p:nvPr userDrawn="1"/>
            </p:nvSpPr>
            <p:spPr bwMode="auto">
              <a:xfrm>
                <a:off x="-2963"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4" name="Rectangle 55"/>
              <p:cNvSpPr>
                <a:spLocks noChangeArrowheads="1"/>
              </p:cNvSpPr>
              <p:nvPr userDrawn="1"/>
            </p:nvSpPr>
            <p:spPr bwMode="auto">
              <a:xfrm>
                <a:off x="-2963"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5" name="Rectangle 56"/>
              <p:cNvSpPr>
                <a:spLocks noChangeArrowheads="1"/>
              </p:cNvSpPr>
              <p:nvPr userDrawn="1"/>
            </p:nvSpPr>
            <p:spPr bwMode="auto">
              <a:xfrm>
                <a:off x="-2963"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6" name="Rectangle 57"/>
              <p:cNvSpPr>
                <a:spLocks noChangeArrowheads="1"/>
              </p:cNvSpPr>
              <p:nvPr userDrawn="1"/>
            </p:nvSpPr>
            <p:spPr bwMode="auto">
              <a:xfrm>
                <a:off x="-2963"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7" name="Rectangle 58"/>
              <p:cNvSpPr>
                <a:spLocks noChangeArrowheads="1"/>
              </p:cNvSpPr>
              <p:nvPr userDrawn="1"/>
            </p:nvSpPr>
            <p:spPr bwMode="auto">
              <a:xfrm>
                <a:off x="-2963"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8" name="Rectangle 59"/>
              <p:cNvSpPr>
                <a:spLocks noChangeArrowheads="1"/>
              </p:cNvSpPr>
              <p:nvPr userDrawn="1"/>
            </p:nvSpPr>
            <p:spPr bwMode="auto">
              <a:xfrm>
                <a:off x="-211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9" name="Rectangle 60"/>
              <p:cNvSpPr>
                <a:spLocks noChangeArrowheads="1"/>
              </p:cNvSpPr>
              <p:nvPr userDrawn="1"/>
            </p:nvSpPr>
            <p:spPr bwMode="auto">
              <a:xfrm>
                <a:off x="-211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0" name="Rectangle 61"/>
              <p:cNvSpPr>
                <a:spLocks noChangeArrowheads="1"/>
              </p:cNvSpPr>
              <p:nvPr userDrawn="1"/>
            </p:nvSpPr>
            <p:spPr bwMode="auto">
              <a:xfrm>
                <a:off x="-211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1" name="Rectangle 62"/>
              <p:cNvSpPr>
                <a:spLocks noChangeArrowheads="1"/>
              </p:cNvSpPr>
              <p:nvPr userDrawn="1"/>
            </p:nvSpPr>
            <p:spPr bwMode="auto">
              <a:xfrm>
                <a:off x="-211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2" name="Rectangle 63"/>
              <p:cNvSpPr>
                <a:spLocks noChangeArrowheads="1"/>
              </p:cNvSpPr>
              <p:nvPr userDrawn="1"/>
            </p:nvSpPr>
            <p:spPr bwMode="auto">
              <a:xfrm>
                <a:off x="-211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3" name="Rectangle 64"/>
              <p:cNvSpPr>
                <a:spLocks noChangeArrowheads="1"/>
              </p:cNvSpPr>
              <p:nvPr userDrawn="1"/>
            </p:nvSpPr>
            <p:spPr bwMode="auto">
              <a:xfrm>
                <a:off x="-211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4" name="Rectangle 65"/>
              <p:cNvSpPr>
                <a:spLocks noChangeArrowheads="1"/>
              </p:cNvSpPr>
              <p:nvPr userDrawn="1"/>
            </p:nvSpPr>
            <p:spPr bwMode="auto">
              <a:xfrm>
                <a:off x="-211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5" name="Rectangle 66"/>
              <p:cNvSpPr>
                <a:spLocks noChangeArrowheads="1"/>
              </p:cNvSpPr>
              <p:nvPr userDrawn="1"/>
            </p:nvSpPr>
            <p:spPr bwMode="auto">
              <a:xfrm>
                <a:off x="-211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6" name="Rectangle 67"/>
              <p:cNvSpPr>
                <a:spLocks noChangeArrowheads="1"/>
              </p:cNvSpPr>
              <p:nvPr userDrawn="1"/>
            </p:nvSpPr>
            <p:spPr bwMode="auto">
              <a:xfrm>
                <a:off x="-211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7" name="Rectangle 68"/>
              <p:cNvSpPr>
                <a:spLocks noChangeArrowheads="1"/>
              </p:cNvSpPr>
              <p:nvPr userDrawn="1"/>
            </p:nvSpPr>
            <p:spPr bwMode="auto">
              <a:xfrm>
                <a:off x="-211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8" name="Rectangle 69"/>
              <p:cNvSpPr>
                <a:spLocks noChangeArrowheads="1"/>
              </p:cNvSpPr>
              <p:nvPr userDrawn="1"/>
            </p:nvSpPr>
            <p:spPr bwMode="auto">
              <a:xfrm>
                <a:off x="-211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9" name="Rectangle 70"/>
              <p:cNvSpPr>
                <a:spLocks noChangeArrowheads="1"/>
              </p:cNvSpPr>
              <p:nvPr userDrawn="1"/>
            </p:nvSpPr>
            <p:spPr bwMode="auto">
              <a:xfrm>
                <a:off x="-211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0" name="Rectangle 71"/>
              <p:cNvSpPr>
                <a:spLocks noChangeArrowheads="1"/>
              </p:cNvSpPr>
              <p:nvPr userDrawn="1"/>
            </p:nvSpPr>
            <p:spPr bwMode="auto">
              <a:xfrm>
                <a:off x="-126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1" name="Rectangle 72"/>
              <p:cNvSpPr>
                <a:spLocks noChangeArrowheads="1"/>
              </p:cNvSpPr>
              <p:nvPr userDrawn="1"/>
            </p:nvSpPr>
            <p:spPr bwMode="auto">
              <a:xfrm>
                <a:off x="-126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2" name="Rectangle 73"/>
              <p:cNvSpPr>
                <a:spLocks noChangeArrowheads="1"/>
              </p:cNvSpPr>
              <p:nvPr userDrawn="1"/>
            </p:nvSpPr>
            <p:spPr bwMode="auto">
              <a:xfrm>
                <a:off x="-126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3" name="Rectangle 74"/>
              <p:cNvSpPr>
                <a:spLocks noChangeArrowheads="1"/>
              </p:cNvSpPr>
              <p:nvPr userDrawn="1"/>
            </p:nvSpPr>
            <p:spPr bwMode="auto">
              <a:xfrm>
                <a:off x="-126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4" name="Rectangle 75"/>
              <p:cNvSpPr>
                <a:spLocks noChangeArrowheads="1"/>
              </p:cNvSpPr>
              <p:nvPr userDrawn="1"/>
            </p:nvSpPr>
            <p:spPr bwMode="auto">
              <a:xfrm>
                <a:off x="-126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5" name="Rectangle 76"/>
              <p:cNvSpPr>
                <a:spLocks noChangeArrowheads="1"/>
              </p:cNvSpPr>
              <p:nvPr userDrawn="1"/>
            </p:nvSpPr>
            <p:spPr bwMode="auto">
              <a:xfrm>
                <a:off x="-126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6" name="Rectangle 77"/>
              <p:cNvSpPr>
                <a:spLocks noChangeArrowheads="1"/>
              </p:cNvSpPr>
              <p:nvPr userDrawn="1"/>
            </p:nvSpPr>
            <p:spPr bwMode="auto">
              <a:xfrm>
                <a:off x="-126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7" name="Rectangle 78"/>
              <p:cNvSpPr>
                <a:spLocks noChangeArrowheads="1"/>
              </p:cNvSpPr>
              <p:nvPr userDrawn="1"/>
            </p:nvSpPr>
            <p:spPr bwMode="auto">
              <a:xfrm>
                <a:off x="-126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8" name="Rectangle 79"/>
              <p:cNvSpPr>
                <a:spLocks noChangeArrowheads="1"/>
              </p:cNvSpPr>
              <p:nvPr userDrawn="1"/>
            </p:nvSpPr>
            <p:spPr bwMode="auto">
              <a:xfrm>
                <a:off x="-126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9" name="Rectangle 80"/>
              <p:cNvSpPr>
                <a:spLocks noChangeArrowheads="1"/>
              </p:cNvSpPr>
              <p:nvPr userDrawn="1"/>
            </p:nvSpPr>
            <p:spPr bwMode="auto">
              <a:xfrm>
                <a:off x="-126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0" name="Rectangle 81"/>
              <p:cNvSpPr>
                <a:spLocks noChangeArrowheads="1"/>
              </p:cNvSpPr>
              <p:nvPr userDrawn="1"/>
            </p:nvSpPr>
            <p:spPr bwMode="auto">
              <a:xfrm>
                <a:off x="-126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1" name="Rectangle 82"/>
              <p:cNvSpPr>
                <a:spLocks noChangeArrowheads="1"/>
              </p:cNvSpPr>
              <p:nvPr userDrawn="1"/>
            </p:nvSpPr>
            <p:spPr bwMode="auto">
              <a:xfrm>
                <a:off x="-126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2" name="Rectangle 83"/>
              <p:cNvSpPr>
                <a:spLocks noChangeArrowheads="1"/>
              </p:cNvSpPr>
              <p:nvPr userDrawn="1"/>
            </p:nvSpPr>
            <p:spPr bwMode="auto">
              <a:xfrm>
                <a:off x="-412"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3" name="Rectangle 84"/>
              <p:cNvSpPr>
                <a:spLocks noChangeArrowheads="1"/>
              </p:cNvSpPr>
              <p:nvPr userDrawn="1"/>
            </p:nvSpPr>
            <p:spPr bwMode="auto">
              <a:xfrm>
                <a:off x="-412"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4" name="Rectangle 85"/>
              <p:cNvSpPr>
                <a:spLocks noChangeArrowheads="1"/>
              </p:cNvSpPr>
              <p:nvPr userDrawn="1"/>
            </p:nvSpPr>
            <p:spPr bwMode="auto">
              <a:xfrm>
                <a:off x="-412"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5" name="Rectangle 86"/>
              <p:cNvSpPr>
                <a:spLocks noChangeArrowheads="1"/>
              </p:cNvSpPr>
              <p:nvPr userDrawn="1"/>
            </p:nvSpPr>
            <p:spPr bwMode="auto">
              <a:xfrm>
                <a:off x="-412"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6" name="Rectangle 87"/>
              <p:cNvSpPr>
                <a:spLocks noChangeArrowheads="1"/>
              </p:cNvSpPr>
              <p:nvPr userDrawn="1"/>
            </p:nvSpPr>
            <p:spPr bwMode="auto">
              <a:xfrm>
                <a:off x="-412"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7" name="Rectangle 88"/>
              <p:cNvSpPr>
                <a:spLocks noChangeArrowheads="1"/>
              </p:cNvSpPr>
              <p:nvPr userDrawn="1"/>
            </p:nvSpPr>
            <p:spPr bwMode="auto">
              <a:xfrm>
                <a:off x="-412"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8" name="Rectangle 89"/>
              <p:cNvSpPr>
                <a:spLocks noChangeArrowheads="1"/>
              </p:cNvSpPr>
              <p:nvPr userDrawn="1"/>
            </p:nvSpPr>
            <p:spPr bwMode="auto">
              <a:xfrm>
                <a:off x="-412"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9" name="Rectangle 90"/>
              <p:cNvSpPr>
                <a:spLocks noChangeArrowheads="1"/>
              </p:cNvSpPr>
              <p:nvPr userDrawn="1"/>
            </p:nvSpPr>
            <p:spPr bwMode="auto">
              <a:xfrm>
                <a:off x="-412"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0" name="Rectangle 91"/>
              <p:cNvSpPr>
                <a:spLocks noChangeArrowheads="1"/>
              </p:cNvSpPr>
              <p:nvPr userDrawn="1"/>
            </p:nvSpPr>
            <p:spPr bwMode="auto">
              <a:xfrm>
                <a:off x="-412"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1" name="Rectangle 92"/>
              <p:cNvSpPr>
                <a:spLocks noChangeArrowheads="1"/>
              </p:cNvSpPr>
              <p:nvPr userDrawn="1"/>
            </p:nvSpPr>
            <p:spPr bwMode="auto">
              <a:xfrm>
                <a:off x="-412"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2" name="Rectangle 93"/>
              <p:cNvSpPr>
                <a:spLocks noChangeArrowheads="1"/>
              </p:cNvSpPr>
              <p:nvPr userDrawn="1"/>
            </p:nvSpPr>
            <p:spPr bwMode="auto">
              <a:xfrm>
                <a:off x="-412"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3" name="Rectangle 94"/>
              <p:cNvSpPr>
                <a:spLocks noChangeArrowheads="1"/>
              </p:cNvSpPr>
              <p:nvPr userDrawn="1"/>
            </p:nvSpPr>
            <p:spPr bwMode="auto">
              <a:xfrm>
                <a:off x="-412"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4" name="Rectangle 95"/>
              <p:cNvSpPr>
                <a:spLocks noChangeArrowheads="1"/>
              </p:cNvSpPr>
              <p:nvPr userDrawn="1"/>
            </p:nvSpPr>
            <p:spPr bwMode="auto">
              <a:xfrm>
                <a:off x="439"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5" name="Rectangle 96"/>
              <p:cNvSpPr>
                <a:spLocks noChangeArrowheads="1"/>
              </p:cNvSpPr>
              <p:nvPr userDrawn="1"/>
            </p:nvSpPr>
            <p:spPr bwMode="auto">
              <a:xfrm>
                <a:off x="439"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6" name="Rectangle 97"/>
              <p:cNvSpPr>
                <a:spLocks noChangeArrowheads="1"/>
              </p:cNvSpPr>
              <p:nvPr userDrawn="1"/>
            </p:nvSpPr>
            <p:spPr bwMode="auto">
              <a:xfrm>
                <a:off x="439"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7" name="Rectangle 98"/>
              <p:cNvSpPr>
                <a:spLocks noChangeArrowheads="1"/>
              </p:cNvSpPr>
              <p:nvPr userDrawn="1"/>
            </p:nvSpPr>
            <p:spPr bwMode="auto">
              <a:xfrm>
                <a:off x="439"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8" name="Rectangle 99"/>
              <p:cNvSpPr>
                <a:spLocks noChangeArrowheads="1"/>
              </p:cNvSpPr>
              <p:nvPr userDrawn="1"/>
            </p:nvSpPr>
            <p:spPr bwMode="auto">
              <a:xfrm>
                <a:off x="439"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9" name="Rectangle 100"/>
              <p:cNvSpPr>
                <a:spLocks noChangeArrowheads="1"/>
              </p:cNvSpPr>
              <p:nvPr userDrawn="1"/>
            </p:nvSpPr>
            <p:spPr bwMode="auto">
              <a:xfrm>
                <a:off x="439"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0" name="Rectangle 101"/>
              <p:cNvSpPr>
                <a:spLocks noChangeArrowheads="1"/>
              </p:cNvSpPr>
              <p:nvPr userDrawn="1"/>
            </p:nvSpPr>
            <p:spPr bwMode="auto">
              <a:xfrm>
                <a:off x="439"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1" name="Rectangle 102"/>
              <p:cNvSpPr>
                <a:spLocks noChangeArrowheads="1"/>
              </p:cNvSpPr>
              <p:nvPr userDrawn="1"/>
            </p:nvSpPr>
            <p:spPr bwMode="auto">
              <a:xfrm>
                <a:off x="439"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2" name="Rectangle 103"/>
              <p:cNvSpPr>
                <a:spLocks noChangeArrowheads="1"/>
              </p:cNvSpPr>
              <p:nvPr userDrawn="1"/>
            </p:nvSpPr>
            <p:spPr bwMode="auto">
              <a:xfrm>
                <a:off x="439"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3" name="Rectangle 104"/>
              <p:cNvSpPr>
                <a:spLocks noChangeArrowheads="1"/>
              </p:cNvSpPr>
              <p:nvPr userDrawn="1"/>
            </p:nvSpPr>
            <p:spPr bwMode="auto">
              <a:xfrm>
                <a:off x="439"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4" name="Rectangle 105"/>
              <p:cNvSpPr>
                <a:spLocks noChangeArrowheads="1"/>
              </p:cNvSpPr>
              <p:nvPr userDrawn="1"/>
            </p:nvSpPr>
            <p:spPr bwMode="auto">
              <a:xfrm>
                <a:off x="439"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5" name="Rectangle 106"/>
              <p:cNvSpPr>
                <a:spLocks noChangeArrowheads="1"/>
              </p:cNvSpPr>
              <p:nvPr userDrawn="1"/>
            </p:nvSpPr>
            <p:spPr bwMode="auto">
              <a:xfrm>
                <a:off x="439"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6" name="Rectangle 107"/>
              <p:cNvSpPr>
                <a:spLocks noChangeArrowheads="1"/>
              </p:cNvSpPr>
              <p:nvPr userDrawn="1"/>
            </p:nvSpPr>
            <p:spPr bwMode="auto">
              <a:xfrm>
                <a:off x="1289"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7" name="Rectangle 108"/>
              <p:cNvSpPr>
                <a:spLocks noChangeArrowheads="1"/>
              </p:cNvSpPr>
              <p:nvPr userDrawn="1"/>
            </p:nvSpPr>
            <p:spPr bwMode="auto">
              <a:xfrm>
                <a:off x="1289"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8" name="Rectangle 109"/>
              <p:cNvSpPr>
                <a:spLocks noChangeArrowheads="1"/>
              </p:cNvSpPr>
              <p:nvPr userDrawn="1"/>
            </p:nvSpPr>
            <p:spPr bwMode="auto">
              <a:xfrm>
                <a:off x="1289"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9" name="Rectangle 110"/>
              <p:cNvSpPr>
                <a:spLocks noChangeArrowheads="1"/>
              </p:cNvSpPr>
              <p:nvPr userDrawn="1"/>
            </p:nvSpPr>
            <p:spPr bwMode="auto">
              <a:xfrm>
                <a:off x="1289"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0" name="Rectangle 111"/>
              <p:cNvSpPr>
                <a:spLocks noChangeArrowheads="1"/>
              </p:cNvSpPr>
              <p:nvPr userDrawn="1"/>
            </p:nvSpPr>
            <p:spPr bwMode="auto">
              <a:xfrm>
                <a:off x="1289"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1" name="Rectangle 112"/>
              <p:cNvSpPr>
                <a:spLocks noChangeArrowheads="1"/>
              </p:cNvSpPr>
              <p:nvPr userDrawn="1"/>
            </p:nvSpPr>
            <p:spPr bwMode="auto">
              <a:xfrm>
                <a:off x="1289"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2" name="Rectangle 113"/>
              <p:cNvSpPr>
                <a:spLocks noChangeArrowheads="1"/>
              </p:cNvSpPr>
              <p:nvPr userDrawn="1"/>
            </p:nvSpPr>
            <p:spPr bwMode="auto">
              <a:xfrm>
                <a:off x="1289"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3" name="Rectangle 114"/>
              <p:cNvSpPr>
                <a:spLocks noChangeArrowheads="1"/>
              </p:cNvSpPr>
              <p:nvPr userDrawn="1"/>
            </p:nvSpPr>
            <p:spPr bwMode="auto">
              <a:xfrm>
                <a:off x="1289"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4" name="Rectangle 115"/>
              <p:cNvSpPr>
                <a:spLocks noChangeArrowheads="1"/>
              </p:cNvSpPr>
              <p:nvPr userDrawn="1"/>
            </p:nvSpPr>
            <p:spPr bwMode="auto">
              <a:xfrm>
                <a:off x="1289"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5" name="Rectangle 116"/>
              <p:cNvSpPr>
                <a:spLocks noChangeArrowheads="1"/>
              </p:cNvSpPr>
              <p:nvPr userDrawn="1"/>
            </p:nvSpPr>
            <p:spPr bwMode="auto">
              <a:xfrm>
                <a:off x="1289"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6" name="Rectangle 117"/>
              <p:cNvSpPr>
                <a:spLocks noChangeArrowheads="1"/>
              </p:cNvSpPr>
              <p:nvPr userDrawn="1"/>
            </p:nvSpPr>
            <p:spPr bwMode="auto">
              <a:xfrm>
                <a:off x="1289"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7" name="Rectangle 118"/>
              <p:cNvSpPr>
                <a:spLocks noChangeArrowheads="1"/>
              </p:cNvSpPr>
              <p:nvPr userDrawn="1"/>
            </p:nvSpPr>
            <p:spPr bwMode="auto">
              <a:xfrm>
                <a:off x="1289"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8" name="Rectangle 119"/>
              <p:cNvSpPr>
                <a:spLocks noChangeArrowheads="1"/>
              </p:cNvSpPr>
              <p:nvPr userDrawn="1"/>
            </p:nvSpPr>
            <p:spPr bwMode="auto">
              <a:xfrm>
                <a:off x="2140"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9" name="Rectangle 120"/>
              <p:cNvSpPr>
                <a:spLocks noChangeArrowheads="1"/>
              </p:cNvSpPr>
              <p:nvPr userDrawn="1"/>
            </p:nvSpPr>
            <p:spPr bwMode="auto">
              <a:xfrm>
                <a:off x="2140"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0" name="Rectangle 121"/>
              <p:cNvSpPr>
                <a:spLocks noChangeArrowheads="1"/>
              </p:cNvSpPr>
              <p:nvPr userDrawn="1"/>
            </p:nvSpPr>
            <p:spPr bwMode="auto">
              <a:xfrm>
                <a:off x="2140"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1" name="Rectangle 122"/>
              <p:cNvSpPr>
                <a:spLocks noChangeArrowheads="1"/>
              </p:cNvSpPr>
              <p:nvPr userDrawn="1"/>
            </p:nvSpPr>
            <p:spPr bwMode="auto">
              <a:xfrm>
                <a:off x="2140"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2" name="Rectangle 123"/>
              <p:cNvSpPr>
                <a:spLocks noChangeArrowheads="1"/>
              </p:cNvSpPr>
              <p:nvPr userDrawn="1"/>
            </p:nvSpPr>
            <p:spPr bwMode="auto">
              <a:xfrm>
                <a:off x="2140"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3" name="Rectangle 124"/>
              <p:cNvSpPr>
                <a:spLocks noChangeArrowheads="1"/>
              </p:cNvSpPr>
              <p:nvPr userDrawn="1"/>
            </p:nvSpPr>
            <p:spPr bwMode="auto">
              <a:xfrm>
                <a:off x="2140"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4" name="Rectangle 125"/>
              <p:cNvSpPr>
                <a:spLocks noChangeArrowheads="1"/>
              </p:cNvSpPr>
              <p:nvPr userDrawn="1"/>
            </p:nvSpPr>
            <p:spPr bwMode="auto">
              <a:xfrm>
                <a:off x="2140"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5" name="Rectangle 126"/>
              <p:cNvSpPr>
                <a:spLocks noChangeArrowheads="1"/>
              </p:cNvSpPr>
              <p:nvPr userDrawn="1"/>
            </p:nvSpPr>
            <p:spPr bwMode="auto">
              <a:xfrm>
                <a:off x="2140"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6" name="Rectangle 127"/>
              <p:cNvSpPr>
                <a:spLocks noChangeArrowheads="1"/>
              </p:cNvSpPr>
              <p:nvPr userDrawn="1"/>
            </p:nvSpPr>
            <p:spPr bwMode="auto">
              <a:xfrm>
                <a:off x="2140"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7" name="Rectangle 128"/>
              <p:cNvSpPr>
                <a:spLocks noChangeArrowheads="1"/>
              </p:cNvSpPr>
              <p:nvPr userDrawn="1"/>
            </p:nvSpPr>
            <p:spPr bwMode="auto">
              <a:xfrm>
                <a:off x="2140"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8" name="Rectangle 129"/>
              <p:cNvSpPr>
                <a:spLocks noChangeArrowheads="1"/>
              </p:cNvSpPr>
              <p:nvPr userDrawn="1"/>
            </p:nvSpPr>
            <p:spPr bwMode="auto">
              <a:xfrm>
                <a:off x="2140"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9" name="Rectangle 130"/>
              <p:cNvSpPr>
                <a:spLocks noChangeArrowheads="1"/>
              </p:cNvSpPr>
              <p:nvPr userDrawn="1"/>
            </p:nvSpPr>
            <p:spPr bwMode="auto">
              <a:xfrm>
                <a:off x="2140"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0" name="Rectangle 131"/>
              <p:cNvSpPr>
                <a:spLocks noChangeArrowheads="1"/>
              </p:cNvSpPr>
              <p:nvPr userDrawn="1"/>
            </p:nvSpPr>
            <p:spPr bwMode="auto">
              <a:xfrm>
                <a:off x="2990"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1" name="Rectangle 132"/>
              <p:cNvSpPr>
                <a:spLocks noChangeArrowheads="1"/>
              </p:cNvSpPr>
              <p:nvPr userDrawn="1"/>
            </p:nvSpPr>
            <p:spPr bwMode="auto">
              <a:xfrm>
                <a:off x="2990"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2" name="Rectangle 133"/>
              <p:cNvSpPr>
                <a:spLocks noChangeArrowheads="1"/>
              </p:cNvSpPr>
              <p:nvPr userDrawn="1"/>
            </p:nvSpPr>
            <p:spPr bwMode="auto">
              <a:xfrm>
                <a:off x="2990"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3" name="Rectangle 134"/>
              <p:cNvSpPr>
                <a:spLocks noChangeArrowheads="1"/>
              </p:cNvSpPr>
              <p:nvPr userDrawn="1"/>
            </p:nvSpPr>
            <p:spPr bwMode="auto">
              <a:xfrm>
                <a:off x="2990"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4" name="Rectangle 135"/>
              <p:cNvSpPr>
                <a:spLocks noChangeArrowheads="1"/>
              </p:cNvSpPr>
              <p:nvPr userDrawn="1"/>
            </p:nvSpPr>
            <p:spPr bwMode="auto">
              <a:xfrm>
                <a:off x="2990"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5" name="Rectangle 136"/>
              <p:cNvSpPr>
                <a:spLocks noChangeArrowheads="1"/>
              </p:cNvSpPr>
              <p:nvPr userDrawn="1"/>
            </p:nvSpPr>
            <p:spPr bwMode="auto">
              <a:xfrm>
                <a:off x="2990"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6" name="Rectangle 137"/>
              <p:cNvSpPr>
                <a:spLocks noChangeArrowheads="1"/>
              </p:cNvSpPr>
              <p:nvPr userDrawn="1"/>
            </p:nvSpPr>
            <p:spPr bwMode="auto">
              <a:xfrm>
                <a:off x="2990"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7" name="Rectangle 138"/>
              <p:cNvSpPr>
                <a:spLocks noChangeArrowheads="1"/>
              </p:cNvSpPr>
              <p:nvPr userDrawn="1"/>
            </p:nvSpPr>
            <p:spPr bwMode="auto">
              <a:xfrm>
                <a:off x="2990"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8" name="Rectangle 139"/>
              <p:cNvSpPr>
                <a:spLocks noChangeArrowheads="1"/>
              </p:cNvSpPr>
              <p:nvPr userDrawn="1"/>
            </p:nvSpPr>
            <p:spPr bwMode="auto">
              <a:xfrm>
                <a:off x="2990"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9" name="Rectangle 140"/>
              <p:cNvSpPr>
                <a:spLocks noChangeArrowheads="1"/>
              </p:cNvSpPr>
              <p:nvPr userDrawn="1"/>
            </p:nvSpPr>
            <p:spPr bwMode="auto">
              <a:xfrm>
                <a:off x="2990"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0" name="Rectangle 141"/>
              <p:cNvSpPr>
                <a:spLocks noChangeArrowheads="1"/>
              </p:cNvSpPr>
              <p:nvPr userDrawn="1"/>
            </p:nvSpPr>
            <p:spPr bwMode="auto">
              <a:xfrm>
                <a:off x="2990"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1" name="Rectangle 142"/>
              <p:cNvSpPr>
                <a:spLocks noChangeArrowheads="1"/>
              </p:cNvSpPr>
              <p:nvPr userDrawn="1"/>
            </p:nvSpPr>
            <p:spPr bwMode="auto">
              <a:xfrm>
                <a:off x="2990"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2" name="Rectangle 143"/>
              <p:cNvSpPr>
                <a:spLocks noChangeArrowheads="1"/>
              </p:cNvSpPr>
              <p:nvPr userDrawn="1"/>
            </p:nvSpPr>
            <p:spPr bwMode="auto">
              <a:xfrm>
                <a:off x="3841"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3" name="Rectangle 144"/>
              <p:cNvSpPr>
                <a:spLocks noChangeArrowheads="1"/>
              </p:cNvSpPr>
              <p:nvPr userDrawn="1"/>
            </p:nvSpPr>
            <p:spPr bwMode="auto">
              <a:xfrm>
                <a:off x="3841"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4" name="Rectangle 145"/>
              <p:cNvSpPr>
                <a:spLocks noChangeArrowheads="1"/>
              </p:cNvSpPr>
              <p:nvPr userDrawn="1"/>
            </p:nvSpPr>
            <p:spPr bwMode="auto">
              <a:xfrm>
                <a:off x="3841"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5" name="Rectangle 146"/>
              <p:cNvSpPr>
                <a:spLocks noChangeArrowheads="1"/>
              </p:cNvSpPr>
              <p:nvPr userDrawn="1"/>
            </p:nvSpPr>
            <p:spPr bwMode="auto">
              <a:xfrm>
                <a:off x="3841"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6" name="Rectangle 147"/>
              <p:cNvSpPr>
                <a:spLocks noChangeArrowheads="1"/>
              </p:cNvSpPr>
              <p:nvPr userDrawn="1"/>
            </p:nvSpPr>
            <p:spPr bwMode="auto">
              <a:xfrm>
                <a:off x="3841"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7" name="Rectangle 148"/>
              <p:cNvSpPr>
                <a:spLocks noChangeArrowheads="1"/>
              </p:cNvSpPr>
              <p:nvPr userDrawn="1"/>
            </p:nvSpPr>
            <p:spPr bwMode="auto">
              <a:xfrm>
                <a:off x="3841"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8" name="Rectangle 149"/>
              <p:cNvSpPr>
                <a:spLocks noChangeArrowheads="1"/>
              </p:cNvSpPr>
              <p:nvPr userDrawn="1"/>
            </p:nvSpPr>
            <p:spPr bwMode="auto">
              <a:xfrm>
                <a:off x="3841"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9" name="Rectangle 150"/>
              <p:cNvSpPr>
                <a:spLocks noChangeArrowheads="1"/>
              </p:cNvSpPr>
              <p:nvPr userDrawn="1"/>
            </p:nvSpPr>
            <p:spPr bwMode="auto">
              <a:xfrm>
                <a:off x="3841"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0" name="Rectangle 151"/>
              <p:cNvSpPr>
                <a:spLocks noChangeArrowheads="1"/>
              </p:cNvSpPr>
              <p:nvPr userDrawn="1"/>
            </p:nvSpPr>
            <p:spPr bwMode="auto">
              <a:xfrm>
                <a:off x="3841"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1" name="Rectangle 152"/>
              <p:cNvSpPr>
                <a:spLocks noChangeArrowheads="1"/>
              </p:cNvSpPr>
              <p:nvPr userDrawn="1"/>
            </p:nvSpPr>
            <p:spPr bwMode="auto">
              <a:xfrm>
                <a:off x="3841"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2" name="Rectangle 153"/>
              <p:cNvSpPr>
                <a:spLocks noChangeArrowheads="1"/>
              </p:cNvSpPr>
              <p:nvPr userDrawn="1"/>
            </p:nvSpPr>
            <p:spPr bwMode="auto">
              <a:xfrm>
                <a:off x="3841"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3" name="Rectangle 154"/>
              <p:cNvSpPr>
                <a:spLocks noChangeArrowheads="1"/>
              </p:cNvSpPr>
              <p:nvPr userDrawn="1"/>
            </p:nvSpPr>
            <p:spPr bwMode="auto">
              <a:xfrm>
                <a:off x="3841"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4" name="Rectangle 155"/>
              <p:cNvSpPr>
                <a:spLocks noChangeArrowheads="1"/>
              </p:cNvSpPr>
              <p:nvPr userDrawn="1"/>
            </p:nvSpPr>
            <p:spPr bwMode="auto">
              <a:xfrm>
                <a:off x="4691"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5" name="Rectangle 156"/>
              <p:cNvSpPr>
                <a:spLocks noChangeArrowheads="1"/>
              </p:cNvSpPr>
              <p:nvPr userDrawn="1"/>
            </p:nvSpPr>
            <p:spPr bwMode="auto">
              <a:xfrm>
                <a:off x="4691"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6" name="Rectangle 157"/>
              <p:cNvSpPr>
                <a:spLocks noChangeArrowheads="1"/>
              </p:cNvSpPr>
              <p:nvPr userDrawn="1"/>
            </p:nvSpPr>
            <p:spPr bwMode="auto">
              <a:xfrm>
                <a:off x="4691"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7" name="Rectangle 158"/>
              <p:cNvSpPr>
                <a:spLocks noChangeArrowheads="1"/>
              </p:cNvSpPr>
              <p:nvPr userDrawn="1"/>
            </p:nvSpPr>
            <p:spPr bwMode="auto">
              <a:xfrm>
                <a:off x="4691"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8" name="Rectangle 159"/>
              <p:cNvSpPr>
                <a:spLocks noChangeArrowheads="1"/>
              </p:cNvSpPr>
              <p:nvPr userDrawn="1"/>
            </p:nvSpPr>
            <p:spPr bwMode="auto">
              <a:xfrm>
                <a:off x="4691"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9" name="Rectangle 160"/>
              <p:cNvSpPr>
                <a:spLocks noChangeArrowheads="1"/>
              </p:cNvSpPr>
              <p:nvPr userDrawn="1"/>
            </p:nvSpPr>
            <p:spPr bwMode="auto">
              <a:xfrm>
                <a:off x="4691"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0" name="Rectangle 161"/>
              <p:cNvSpPr>
                <a:spLocks noChangeArrowheads="1"/>
              </p:cNvSpPr>
              <p:nvPr userDrawn="1"/>
            </p:nvSpPr>
            <p:spPr bwMode="auto">
              <a:xfrm>
                <a:off x="4691"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1" name="Rectangle 162"/>
              <p:cNvSpPr>
                <a:spLocks noChangeArrowheads="1"/>
              </p:cNvSpPr>
              <p:nvPr userDrawn="1"/>
            </p:nvSpPr>
            <p:spPr bwMode="auto">
              <a:xfrm>
                <a:off x="4691"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2" name="Rectangle 163"/>
              <p:cNvSpPr>
                <a:spLocks noChangeArrowheads="1"/>
              </p:cNvSpPr>
              <p:nvPr userDrawn="1"/>
            </p:nvSpPr>
            <p:spPr bwMode="auto">
              <a:xfrm>
                <a:off x="4691"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3" name="Rectangle 164"/>
              <p:cNvSpPr>
                <a:spLocks noChangeArrowheads="1"/>
              </p:cNvSpPr>
              <p:nvPr userDrawn="1"/>
            </p:nvSpPr>
            <p:spPr bwMode="auto">
              <a:xfrm>
                <a:off x="4691"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4" name="Rectangle 165"/>
              <p:cNvSpPr>
                <a:spLocks noChangeArrowheads="1"/>
              </p:cNvSpPr>
              <p:nvPr userDrawn="1"/>
            </p:nvSpPr>
            <p:spPr bwMode="auto">
              <a:xfrm>
                <a:off x="4691"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5" name="Rectangle 166"/>
              <p:cNvSpPr>
                <a:spLocks noChangeArrowheads="1"/>
              </p:cNvSpPr>
              <p:nvPr userDrawn="1"/>
            </p:nvSpPr>
            <p:spPr bwMode="auto">
              <a:xfrm>
                <a:off x="4691"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6" name="Rectangle 167"/>
              <p:cNvSpPr>
                <a:spLocks noChangeArrowheads="1"/>
              </p:cNvSpPr>
              <p:nvPr userDrawn="1"/>
            </p:nvSpPr>
            <p:spPr bwMode="auto">
              <a:xfrm>
                <a:off x="5541"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7" name="Rectangle 168"/>
              <p:cNvSpPr>
                <a:spLocks noChangeArrowheads="1"/>
              </p:cNvSpPr>
              <p:nvPr userDrawn="1"/>
            </p:nvSpPr>
            <p:spPr bwMode="auto">
              <a:xfrm>
                <a:off x="5541"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8" name="Rectangle 169"/>
              <p:cNvSpPr>
                <a:spLocks noChangeArrowheads="1"/>
              </p:cNvSpPr>
              <p:nvPr userDrawn="1"/>
            </p:nvSpPr>
            <p:spPr bwMode="auto">
              <a:xfrm>
                <a:off x="5541"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9" name="Rectangle 170"/>
              <p:cNvSpPr>
                <a:spLocks noChangeArrowheads="1"/>
              </p:cNvSpPr>
              <p:nvPr userDrawn="1"/>
            </p:nvSpPr>
            <p:spPr bwMode="auto">
              <a:xfrm>
                <a:off x="5541"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0" name="Rectangle 171"/>
              <p:cNvSpPr>
                <a:spLocks noChangeArrowheads="1"/>
              </p:cNvSpPr>
              <p:nvPr userDrawn="1"/>
            </p:nvSpPr>
            <p:spPr bwMode="auto">
              <a:xfrm>
                <a:off x="5541"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1" name="Rectangle 172"/>
              <p:cNvSpPr>
                <a:spLocks noChangeArrowheads="1"/>
              </p:cNvSpPr>
              <p:nvPr userDrawn="1"/>
            </p:nvSpPr>
            <p:spPr bwMode="auto">
              <a:xfrm>
                <a:off x="5541"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2" name="Rectangle 173"/>
              <p:cNvSpPr>
                <a:spLocks noChangeArrowheads="1"/>
              </p:cNvSpPr>
              <p:nvPr userDrawn="1"/>
            </p:nvSpPr>
            <p:spPr bwMode="auto">
              <a:xfrm>
                <a:off x="5541"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3" name="Rectangle 174"/>
              <p:cNvSpPr>
                <a:spLocks noChangeArrowheads="1"/>
              </p:cNvSpPr>
              <p:nvPr userDrawn="1"/>
            </p:nvSpPr>
            <p:spPr bwMode="auto">
              <a:xfrm>
                <a:off x="5541"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4" name="Rectangle 175"/>
              <p:cNvSpPr>
                <a:spLocks noChangeArrowheads="1"/>
              </p:cNvSpPr>
              <p:nvPr userDrawn="1"/>
            </p:nvSpPr>
            <p:spPr bwMode="auto">
              <a:xfrm>
                <a:off x="5541"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5" name="Rectangle 176"/>
              <p:cNvSpPr>
                <a:spLocks noChangeArrowheads="1"/>
              </p:cNvSpPr>
              <p:nvPr userDrawn="1"/>
            </p:nvSpPr>
            <p:spPr bwMode="auto">
              <a:xfrm>
                <a:off x="5541"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6" name="Rectangle 177"/>
              <p:cNvSpPr>
                <a:spLocks noChangeArrowheads="1"/>
              </p:cNvSpPr>
              <p:nvPr userDrawn="1"/>
            </p:nvSpPr>
            <p:spPr bwMode="auto">
              <a:xfrm>
                <a:off x="5541"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7" name="Rectangle 178"/>
              <p:cNvSpPr>
                <a:spLocks noChangeArrowheads="1"/>
              </p:cNvSpPr>
              <p:nvPr userDrawn="1"/>
            </p:nvSpPr>
            <p:spPr bwMode="auto">
              <a:xfrm>
                <a:off x="5541"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8" name="Rectangle 179"/>
              <p:cNvSpPr>
                <a:spLocks noChangeArrowheads="1"/>
              </p:cNvSpPr>
              <p:nvPr userDrawn="1"/>
            </p:nvSpPr>
            <p:spPr bwMode="auto">
              <a:xfrm>
                <a:off x="639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9" name="Rectangle 180"/>
              <p:cNvSpPr>
                <a:spLocks noChangeArrowheads="1"/>
              </p:cNvSpPr>
              <p:nvPr userDrawn="1"/>
            </p:nvSpPr>
            <p:spPr bwMode="auto">
              <a:xfrm>
                <a:off x="639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0" name="Rectangle 181"/>
              <p:cNvSpPr>
                <a:spLocks noChangeArrowheads="1"/>
              </p:cNvSpPr>
              <p:nvPr userDrawn="1"/>
            </p:nvSpPr>
            <p:spPr bwMode="auto">
              <a:xfrm>
                <a:off x="639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1" name="Rectangle 182"/>
              <p:cNvSpPr>
                <a:spLocks noChangeArrowheads="1"/>
              </p:cNvSpPr>
              <p:nvPr userDrawn="1"/>
            </p:nvSpPr>
            <p:spPr bwMode="auto">
              <a:xfrm>
                <a:off x="639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2" name="Rectangle 183"/>
              <p:cNvSpPr>
                <a:spLocks noChangeArrowheads="1"/>
              </p:cNvSpPr>
              <p:nvPr userDrawn="1"/>
            </p:nvSpPr>
            <p:spPr bwMode="auto">
              <a:xfrm>
                <a:off x="639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3" name="Rectangle 184"/>
              <p:cNvSpPr>
                <a:spLocks noChangeArrowheads="1"/>
              </p:cNvSpPr>
              <p:nvPr userDrawn="1"/>
            </p:nvSpPr>
            <p:spPr bwMode="auto">
              <a:xfrm>
                <a:off x="639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4" name="Rectangle 185"/>
              <p:cNvSpPr>
                <a:spLocks noChangeArrowheads="1"/>
              </p:cNvSpPr>
              <p:nvPr userDrawn="1"/>
            </p:nvSpPr>
            <p:spPr bwMode="auto">
              <a:xfrm>
                <a:off x="639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5" name="Rectangle 186"/>
              <p:cNvSpPr>
                <a:spLocks noChangeArrowheads="1"/>
              </p:cNvSpPr>
              <p:nvPr userDrawn="1"/>
            </p:nvSpPr>
            <p:spPr bwMode="auto">
              <a:xfrm>
                <a:off x="639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6" name="Rectangle 187"/>
              <p:cNvSpPr>
                <a:spLocks noChangeArrowheads="1"/>
              </p:cNvSpPr>
              <p:nvPr userDrawn="1"/>
            </p:nvSpPr>
            <p:spPr bwMode="auto">
              <a:xfrm>
                <a:off x="639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7" name="Rectangle 188"/>
              <p:cNvSpPr>
                <a:spLocks noChangeArrowheads="1"/>
              </p:cNvSpPr>
              <p:nvPr userDrawn="1"/>
            </p:nvSpPr>
            <p:spPr bwMode="auto">
              <a:xfrm>
                <a:off x="639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8" name="Rectangle 189"/>
              <p:cNvSpPr>
                <a:spLocks noChangeArrowheads="1"/>
              </p:cNvSpPr>
              <p:nvPr userDrawn="1"/>
            </p:nvSpPr>
            <p:spPr bwMode="auto">
              <a:xfrm>
                <a:off x="639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9" name="Rectangle 190"/>
              <p:cNvSpPr>
                <a:spLocks noChangeArrowheads="1"/>
              </p:cNvSpPr>
              <p:nvPr userDrawn="1"/>
            </p:nvSpPr>
            <p:spPr bwMode="auto">
              <a:xfrm>
                <a:off x="639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0" name="Rectangle 191"/>
              <p:cNvSpPr>
                <a:spLocks noChangeArrowheads="1"/>
              </p:cNvSpPr>
              <p:nvPr userDrawn="1"/>
            </p:nvSpPr>
            <p:spPr bwMode="auto">
              <a:xfrm>
                <a:off x="7242"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1" name="Rectangle 192"/>
              <p:cNvSpPr>
                <a:spLocks noChangeArrowheads="1"/>
              </p:cNvSpPr>
              <p:nvPr userDrawn="1"/>
            </p:nvSpPr>
            <p:spPr bwMode="auto">
              <a:xfrm>
                <a:off x="7242"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2" name="Rectangle 193"/>
              <p:cNvSpPr>
                <a:spLocks noChangeArrowheads="1"/>
              </p:cNvSpPr>
              <p:nvPr userDrawn="1"/>
            </p:nvSpPr>
            <p:spPr bwMode="auto">
              <a:xfrm>
                <a:off x="7242"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3" name="Rectangle 194"/>
              <p:cNvSpPr>
                <a:spLocks noChangeArrowheads="1"/>
              </p:cNvSpPr>
              <p:nvPr userDrawn="1"/>
            </p:nvSpPr>
            <p:spPr bwMode="auto">
              <a:xfrm>
                <a:off x="7242"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4" name="Rectangle 195"/>
              <p:cNvSpPr>
                <a:spLocks noChangeArrowheads="1"/>
              </p:cNvSpPr>
              <p:nvPr userDrawn="1"/>
            </p:nvSpPr>
            <p:spPr bwMode="auto">
              <a:xfrm>
                <a:off x="7242"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5" name="Rectangle 196"/>
              <p:cNvSpPr>
                <a:spLocks noChangeArrowheads="1"/>
              </p:cNvSpPr>
              <p:nvPr userDrawn="1"/>
            </p:nvSpPr>
            <p:spPr bwMode="auto">
              <a:xfrm>
                <a:off x="7242"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6" name="Rectangle 197"/>
              <p:cNvSpPr>
                <a:spLocks noChangeArrowheads="1"/>
              </p:cNvSpPr>
              <p:nvPr userDrawn="1"/>
            </p:nvSpPr>
            <p:spPr bwMode="auto">
              <a:xfrm>
                <a:off x="7242"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7" name="Rectangle 198"/>
              <p:cNvSpPr>
                <a:spLocks noChangeArrowheads="1"/>
              </p:cNvSpPr>
              <p:nvPr userDrawn="1"/>
            </p:nvSpPr>
            <p:spPr bwMode="auto">
              <a:xfrm>
                <a:off x="7242"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8" name="Rectangle 199"/>
              <p:cNvSpPr>
                <a:spLocks noChangeArrowheads="1"/>
              </p:cNvSpPr>
              <p:nvPr userDrawn="1"/>
            </p:nvSpPr>
            <p:spPr bwMode="auto">
              <a:xfrm>
                <a:off x="7242"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9" name="Rectangle 200"/>
              <p:cNvSpPr>
                <a:spLocks noChangeArrowheads="1"/>
              </p:cNvSpPr>
              <p:nvPr userDrawn="1"/>
            </p:nvSpPr>
            <p:spPr bwMode="auto">
              <a:xfrm>
                <a:off x="7242"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0" name="Rectangle 201"/>
              <p:cNvSpPr>
                <a:spLocks noChangeArrowheads="1"/>
              </p:cNvSpPr>
              <p:nvPr userDrawn="1"/>
            </p:nvSpPr>
            <p:spPr bwMode="auto">
              <a:xfrm>
                <a:off x="7242"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1" name="Rectangle 202"/>
              <p:cNvSpPr>
                <a:spLocks noChangeArrowheads="1"/>
              </p:cNvSpPr>
              <p:nvPr userDrawn="1"/>
            </p:nvSpPr>
            <p:spPr bwMode="auto">
              <a:xfrm>
                <a:off x="7242"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2" name="Rectangle 203"/>
              <p:cNvSpPr>
                <a:spLocks noChangeArrowheads="1"/>
              </p:cNvSpPr>
              <p:nvPr userDrawn="1"/>
            </p:nvSpPr>
            <p:spPr bwMode="auto">
              <a:xfrm>
                <a:off x="809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3" name="Rectangle 204"/>
              <p:cNvSpPr>
                <a:spLocks noChangeArrowheads="1"/>
              </p:cNvSpPr>
              <p:nvPr userDrawn="1"/>
            </p:nvSpPr>
            <p:spPr bwMode="auto">
              <a:xfrm>
                <a:off x="809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4" name="Rectangle 205"/>
              <p:cNvSpPr>
                <a:spLocks noChangeArrowheads="1"/>
              </p:cNvSpPr>
              <p:nvPr userDrawn="1"/>
            </p:nvSpPr>
            <p:spPr bwMode="auto">
              <a:xfrm>
                <a:off x="809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5" name="Rectangle 206"/>
              <p:cNvSpPr>
                <a:spLocks noChangeArrowheads="1"/>
              </p:cNvSpPr>
              <p:nvPr userDrawn="1"/>
            </p:nvSpPr>
            <p:spPr bwMode="auto">
              <a:xfrm>
                <a:off x="809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6" name="Rectangle 207"/>
              <p:cNvSpPr>
                <a:spLocks noChangeArrowheads="1"/>
              </p:cNvSpPr>
              <p:nvPr userDrawn="1"/>
            </p:nvSpPr>
            <p:spPr bwMode="auto">
              <a:xfrm>
                <a:off x="809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7" name="Rectangle 208"/>
              <p:cNvSpPr>
                <a:spLocks noChangeArrowheads="1"/>
              </p:cNvSpPr>
              <p:nvPr userDrawn="1"/>
            </p:nvSpPr>
            <p:spPr bwMode="auto">
              <a:xfrm>
                <a:off x="809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8" name="Rectangle 209"/>
              <p:cNvSpPr>
                <a:spLocks noChangeArrowheads="1"/>
              </p:cNvSpPr>
              <p:nvPr userDrawn="1"/>
            </p:nvSpPr>
            <p:spPr bwMode="auto">
              <a:xfrm>
                <a:off x="809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9" name="Rectangle 210"/>
              <p:cNvSpPr>
                <a:spLocks noChangeArrowheads="1"/>
              </p:cNvSpPr>
              <p:nvPr userDrawn="1"/>
            </p:nvSpPr>
            <p:spPr bwMode="auto">
              <a:xfrm>
                <a:off x="809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sp>
          <p:nvSpPr>
            <p:cNvPr id="36" name="Rectangle 212"/>
            <p:cNvSpPr>
              <a:spLocks noChangeArrowheads="1"/>
            </p:cNvSpPr>
            <p:nvPr userDrawn="1"/>
          </p:nvSpPr>
          <p:spPr bwMode="auto">
            <a:xfrm>
              <a:off x="809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7" name="Rectangle 213"/>
            <p:cNvSpPr>
              <a:spLocks noChangeArrowheads="1"/>
            </p:cNvSpPr>
            <p:nvPr userDrawn="1"/>
          </p:nvSpPr>
          <p:spPr bwMode="auto">
            <a:xfrm>
              <a:off x="809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8" name="Rectangle 214"/>
            <p:cNvSpPr>
              <a:spLocks noChangeArrowheads="1"/>
            </p:cNvSpPr>
            <p:nvPr userDrawn="1"/>
          </p:nvSpPr>
          <p:spPr bwMode="auto">
            <a:xfrm>
              <a:off x="809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9" name="Rectangle 215"/>
            <p:cNvSpPr>
              <a:spLocks noChangeArrowheads="1"/>
            </p:cNvSpPr>
            <p:nvPr userDrawn="1"/>
          </p:nvSpPr>
          <p:spPr bwMode="auto">
            <a:xfrm>
              <a:off x="809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0" name="Rectangle 216"/>
            <p:cNvSpPr>
              <a:spLocks noChangeArrowheads="1"/>
            </p:cNvSpPr>
            <p:nvPr userDrawn="1"/>
          </p:nvSpPr>
          <p:spPr bwMode="auto">
            <a:xfrm>
              <a:off x="894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1" name="Rectangle 217"/>
            <p:cNvSpPr>
              <a:spLocks noChangeArrowheads="1"/>
            </p:cNvSpPr>
            <p:nvPr userDrawn="1"/>
          </p:nvSpPr>
          <p:spPr bwMode="auto">
            <a:xfrm>
              <a:off x="894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2" name="Rectangle 218"/>
            <p:cNvSpPr>
              <a:spLocks noChangeArrowheads="1"/>
            </p:cNvSpPr>
            <p:nvPr userDrawn="1"/>
          </p:nvSpPr>
          <p:spPr bwMode="auto">
            <a:xfrm>
              <a:off x="894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3" name="Rectangle 219"/>
            <p:cNvSpPr>
              <a:spLocks noChangeArrowheads="1"/>
            </p:cNvSpPr>
            <p:nvPr userDrawn="1"/>
          </p:nvSpPr>
          <p:spPr bwMode="auto">
            <a:xfrm>
              <a:off x="894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4" name="Rectangle 220"/>
            <p:cNvSpPr>
              <a:spLocks noChangeArrowheads="1"/>
            </p:cNvSpPr>
            <p:nvPr userDrawn="1"/>
          </p:nvSpPr>
          <p:spPr bwMode="auto">
            <a:xfrm>
              <a:off x="894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5" name="Rectangle 221"/>
            <p:cNvSpPr>
              <a:spLocks noChangeArrowheads="1"/>
            </p:cNvSpPr>
            <p:nvPr userDrawn="1"/>
          </p:nvSpPr>
          <p:spPr bwMode="auto">
            <a:xfrm>
              <a:off x="894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6" name="Rectangle 222"/>
            <p:cNvSpPr>
              <a:spLocks noChangeArrowheads="1"/>
            </p:cNvSpPr>
            <p:nvPr userDrawn="1"/>
          </p:nvSpPr>
          <p:spPr bwMode="auto">
            <a:xfrm>
              <a:off x="894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7" name="Rectangle 223"/>
            <p:cNvSpPr>
              <a:spLocks noChangeArrowheads="1"/>
            </p:cNvSpPr>
            <p:nvPr userDrawn="1"/>
          </p:nvSpPr>
          <p:spPr bwMode="auto">
            <a:xfrm>
              <a:off x="894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8" name="Rectangle 224"/>
            <p:cNvSpPr>
              <a:spLocks noChangeArrowheads="1"/>
            </p:cNvSpPr>
            <p:nvPr userDrawn="1"/>
          </p:nvSpPr>
          <p:spPr bwMode="auto">
            <a:xfrm>
              <a:off x="894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9" name="Rectangle 225"/>
            <p:cNvSpPr>
              <a:spLocks noChangeArrowheads="1"/>
            </p:cNvSpPr>
            <p:nvPr userDrawn="1"/>
          </p:nvSpPr>
          <p:spPr bwMode="auto">
            <a:xfrm>
              <a:off x="894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0" name="Rectangle 226"/>
            <p:cNvSpPr>
              <a:spLocks noChangeArrowheads="1"/>
            </p:cNvSpPr>
            <p:nvPr userDrawn="1"/>
          </p:nvSpPr>
          <p:spPr bwMode="auto">
            <a:xfrm>
              <a:off x="894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1" name="Rectangle 227"/>
            <p:cNvSpPr>
              <a:spLocks noChangeArrowheads="1"/>
            </p:cNvSpPr>
            <p:nvPr userDrawn="1"/>
          </p:nvSpPr>
          <p:spPr bwMode="auto">
            <a:xfrm>
              <a:off x="894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2" name="Rectangle 228"/>
            <p:cNvSpPr>
              <a:spLocks noChangeArrowheads="1"/>
            </p:cNvSpPr>
            <p:nvPr userDrawn="1"/>
          </p:nvSpPr>
          <p:spPr bwMode="auto">
            <a:xfrm>
              <a:off x="9793"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3" name="Rectangle 229"/>
            <p:cNvSpPr>
              <a:spLocks noChangeArrowheads="1"/>
            </p:cNvSpPr>
            <p:nvPr userDrawn="1"/>
          </p:nvSpPr>
          <p:spPr bwMode="auto">
            <a:xfrm>
              <a:off x="9793"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4" name="Rectangle 230"/>
            <p:cNvSpPr>
              <a:spLocks noChangeArrowheads="1"/>
            </p:cNvSpPr>
            <p:nvPr userDrawn="1"/>
          </p:nvSpPr>
          <p:spPr bwMode="auto">
            <a:xfrm>
              <a:off x="9793"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5" name="Rectangle 231"/>
            <p:cNvSpPr>
              <a:spLocks noChangeArrowheads="1"/>
            </p:cNvSpPr>
            <p:nvPr userDrawn="1"/>
          </p:nvSpPr>
          <p:spPr bwMode="auto">
            <a:xfrm>
              <a:off x="9793"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6" name="Rectangle 232"/>
            <p:cNvSpPr>
              <a:spLocks noChangeArrowheads="1"/>
            </p:cNvSpPr>
            <p:nvPr userDrawn="1"/>
          </p:nvSpPr>
          <p:spPr bwMode="auto">
            <a:xfrm>
              <a:off x="9793"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7" name="Rectangle 233"/>
            <p:cNvSpPr>
              <a:spLocks noChangeArrowheads="1"/>
            </p:cNvSpPr>
            <p:nvPr userDrawn="1"/>
          </p:nvSpPr>
          <p:spPr bwMode="auto">
            <a:xfrm>
              <a:off x="9793"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8" name="Rectangle 234"/>
            <p:cNvSpPr>
              <a:spLocks noChangeArrowheads="1"/>
            </p:cNvSpPr>
            <p:nvPr userDrawn="1"/>
          </p:nvSpPr>
          <p:spPr bwMode="auto">
            <a:xfrm>
              <a:off x="9793"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9" name="Rectangle 235"/>
            <p:cNvSpPr>
              <a:spLocks noChangeArrowheads="1"/>
            </p:cNvSpPr>
            <p:nvPr userDrawn="1"/>
          </p:nvSpPr>
          <p:spPr bwMode="auto">
            <a:xfrm>
              <a:off x="9793"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0" name="Rectangle 236"/>
            <p:cNvSpPr>
              <a:spLocks noChangeArrowheads="1"/>
            </p:cNvSpPr>
            <p:nvPr userDrawn="1"/>
          </p:nvSpPr>
          <p:spPr bwMode="auto">
            <a:xfrm>
              <a:off x="9793"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1" name="Rectangle 237"/>
            <p:cNvSpPr>
              <a:spLocks noChangeArrowheads="1"/>
            </p:cNvSpPr>
            <p:nvPr userDrawn="1"/>
          </p:nvSpPr>
          <p:spPr bwMode="auto">
            <a:xfrm>
              <a:off x="9793"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2" name="Rectangle 238"/>
            <p:cNvSpPr>
              <a:spLocks noChangeArrowheads="1"/>
            </p:cNvSpPr>
            <p:nvPr userDrawn="1"/>
          </p:nvSpPr>
          <p:spPr bwMode="auto">
            <a:xfrm>
              <a:off x="9793"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3" name="Rectangle 239"/>
            <p:cNvSpPr>
              <a:spLocks noChangeArrowheads="1"/>
            </p:cNvSpPr>
            <p:nvPr userDrawn="1"/>
          </p:nvSpPr>
          <p:spPr bwMode="auto">
            <a:xfrm>
              <a:off x="9793"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4" name="Rectangle 240"/>
            <p:cNvSpPr>
              <a:spLocks noChangeArrowheads="1"/>
            </p:cNvSpPr>
            <p:nvPr userDrawn="1"/>
          </p:nvSpPr>
          <p:spPr bwMode="auto">
            <a:xfrm>
              <a:off x="10644"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5" name="Rectangle 241"/>
            <p:cNvSpPr>
              <a:spLocks noChangeArrowheads="1"/>
            </p:cNvSpPr>
            <p:nvPr userDrawn="1"/>
          </p:nvSpPr>
          <p:spPr bwMode="auto">
            <a:xfrm>
              <a:off x="10644"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6" name="Rectangle 242"/>
            <p:cNvSpPr>
              <a:spLocks noChangeArrowheads="1"/>
            </p:cNvSpPr>
            <p:nvPr userDrawn="1"/>
          </p:nvSpPr>
          <p:spPr bwMode="auto">
            <a:xfrm>
              <a:off x="10644"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7" name="Rectangle 243"/>
            <p:cNvSpPr>
              <a:spLocks noChangeArrowheads="1"/>
            </p:cNvSpPr>
            <p:nvPr userDrawn="1"/>
          </p:nvSpPr>
          <p:spPr bwMode="auto">
            <a:xfrm>
              <a:off x="10644"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8" name="Rectangle 244"/>
            <p:cNvSpPr>
              <a:spLocks noChangeArrowheads="1"/>
            </p:cNvSpPr>
            <p:nvPr userDrawn="1"/>
          </p:nvSpPr>
          <p:spPr bwMode="auto">
            <a:xfrm>
              <a:off x="10644"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9" name="Rectangle 245"/>
            <p:cNvSpPr>
              <a:spLocks noChangeArrowheads="1"/>
            </p:cNvSpPr>
            <p:nvPr userDrawn="1"/>
          </p:nvSpPr>
          <p:spPr bwMode="auto">
            <a:xfrm>
              <a:off x="10644"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0" name="Rectangle 246"/>
            <p:cNvSpPr>
              <a:spLocks noChangeArrowheads="1"/>
            </p:cNvSpPr>
            <p:nvPr userDrawn="1"/>
          </p:nvSpPr>
          <p:spPr bwMode="auto">
            <a:xfrm>
              <a:off x="10644"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1" name="Rectangle 247"/>
            <p:cNvSpPr>
              <a:spLocks noChangeArrowheads="1"/>
            </p:cNvSpPr>
            <p:nvPr userDrawn="1"/>
          </p:nvSpPr>
          <p:spPr bwMode="auto">
            <a:xfrm>
              <a:off x="10644"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2" name="Rectangle 248"/>
            <p:cNvSpPr>
              <a:spLocks noChangeArrowheads="1"/>
            </p:cNvSpPr>
            <p:nvPr userDrawn="1"/>
          </p:nvSpPr>
          <p:spPr bwMode="auto">
            <a:xfrm>
              <a:off x="10644"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3" name="Rectangle 249"/>
            <p:cNvSpPr>
              <a:spLocks noChangeArrowheads="1"/>
            </p:cNvSpPr>
            <p:nvPr userDrawn="1"/>
          </p:nvSpPr>
          <p:spPr bwMode="auto">
            <a:xfrm>
              <a:off x="10644"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4" name="Rectangle 250"/>
            <p:cNvSpPr>
              <a:spLocks noChangeArrowheads="1"/>
            </p:cNvSpPr>
            <p:nvPr userDrawn="1"/>
          </p:nvSpPr>
          <p:spPr bwMode="auto">
            <a:xfrm>
              <a:off x="10644"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5" name="Rectangle 251"/>
            <p:cNvSpPr>
              <a:spLocks noChangeArrowheads="1"/>
            </p:cNvSpPr>
            <p:nvPr userDrawn="1"/>
          </p:nvSpPr>
          <p:spPr bwMode="auto">
            <a:xfrm>
              <a:off x="10644"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6" name="Rectangle 252"/>
            <p:cNvSpPr>
              <a:spLocks noChangeArrowheads="1"/>
            </p:cNvSpPr>
            <p:nvPr userDrawn="1"/>
          </p:nvSpPr>
          <p:spPr bwMode="auto">
            <a:xfrm>
              <a:off x="11494"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7" name="Rectangle 253"/>
            <p:cNvSpPr>
              <a:spLocks noChangeArrowheads="1"/>
            </p:cNvSpPr>
            <p:nvPr userDrawn="1"/>
          </p:nvSpPr>
          <p:spPr bwMode="auto">
            <a:xfrm>
              <a:off x="11494"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8" name="Rectangle 254"/>
            <p:cNvSpPr>
              <a:spLocks noChangeArrowheads="1"/>
            </p:cNvSpPr>
            <p:nvPr userDrawn="1"/>
          </p:nvSpPr>
          <p:spPr bwMode="auto">
            <a:xfrm>
              <a:off x="11494"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9" name="Rectangle 255"/>
            <p:cNvSpPr>
              <a:spLocks noChangeArrowheads="1"/>
            </p:cNvSpPr>
            <p:nvPr userDrawn="1"/>
          </p:nvSpPr>
          <p:spPr bwMode="auto">
            <a:xfrm>
              <a:off x="11494"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0" name="Rectangle 256"/>
            <p:cNvSpPr>
              <a:spLocks noChangeArrowheads="1"/>
            </p:cNvSpPr>
            <p:nvPr userDrawn="1"/>
          </p:nvSpPr>
          <p:spPr bwMode="auto">
            <a:xfrm>
              <a:off x="11494"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1" name="Rectangle 257"/>
            <p:cNvSpPr>
              <a:spLocks noChangeArrowheads="1"/>
            </p:cNvSpPr>
            <p:nvPr userDrawn="1"/>
          </p:nvSpPr>
          <p:spPr bwMode="auto">
            <a:xfrm>
              <a:off x="11494"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2" name="Rectangle 258"/>
            <p:cNvSpPr>
              <a:spLocks noChangeArrowheads="1"/>
            </p:cNvSpPr>
            <p:nvPr userDrawn="1"/>
          </p:nvSpPr>
          <p:spPr bwMode="auto">
            <a:xfrm>
              <a:off x="11494"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3" name="Rectangle 259"/>
            <p:cNvSpPr>
              <a:spLocks noChangeArrowheads="1"/>
            </p:cNvSpPr>
            <p:nvPr userDrawn="1"/>
          </p:nvSpPr>
          <p:spPr bwMode="auto">
            <a:xfrm>
              <a:off x="11494"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4" name="Rectangle 260"/>
            <p:cNvSpPr>
              <a:spLocks noChangeArrowheads="1"/>
            </p:cNvSpPr>
            <p:nvPr userDrawn="1"/>
          </p:nvSpPr>
          <p:spPr bwMode="auto">
            <a:xfrm>
              <a:off x="11494"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5" name="Rectangle 261"/>
            <p:cNvSpPr>
              <a:spLocks noChangeArrowheads="1"/>
            </p:cNvSpPr>
            <p:nvPr userDrawn="1"/>
          </p:nvSpPr>
          <p:spPr bwMode="auto">
            <a:xfrm>
              <a:off x="11494"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6" name="Rectangle 262"/>
            <p:cNvSpPr>
              <a:spLocks noChangeArrowheads="1"/>
            </p:cNvSpPr>
            <p:nvPr userDrawn="1"/>
          </p:nvSpPr>
          <p:spPr bwMode="auto">
            <a:xfrm>
              <a:off x="11494"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7" name="Rectangle 263"/>
            <p:cNvSpPr>
              <a:spLocks noChangeArrowheads="1"/>
            </p:cNvSpPr>
            <p:nvPr userDrawn="1"/>
          </p:nvSpPr>
          <p:spPr bwMode="auto">
            <a:xfrm>
              <a:off x="11494"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8" name="Rectangle 264"/>
            <p:cNvSpPr>
              <a:spLocks noChangeArrowheads="1"/>
            </p:cNvSpPr>
            <p:nvPr userDrawn="1"/>
          </p:nvSpPr>
          <p:spPr bwMode="auto">
            <a:xfrm>
              <a:off x="12345"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9" name="Rectangle 265"/>
            <p:cNvSpPr>
              <a:spLocks noChangeArrowheads="1"/>
            </p:cNvSpPr>
            <p:nvPr userDrawn="1"/>
          </p:nvSpPr>
          <p:spPr bwMode="auto">
            <a:xfrm>
              <a:off x="12345"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0" name="Rectangle 266"/>
            <p:cNvSpPr>
              <a:spLocks noChangeArrowheads="1"/>
            </p:cNvSpPr>
            <p:nvPr userDrawn="1"/>
          </p:nvSpPr>
          <p:spPr bwMode="auto">
            <a:xfrm>
              <a:off x="12345"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1" name="Rectangle 267"/>
            <p:cNvSpPr>
              <a:spLocks noChangeArrowheads="1"/>
            </p:cNvSpPr>
            <p:nvPr userDrawn="1"/>
          </p:nvSpPr>
          <p:spPr bwMode="auto">
            <a:xfrm>
              <a:off x="12345"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2" name="Rectangle 268"/>
            <p:cNvSpPr>
              <a:spLocks noChangeArrowheads="1"/>
            </p:cNvSpPr>
            <p:nvPr userDrawn="1"/>
          </p:nvSpPr>
          <p:spPr bwMode="auto">
            <a:xfrm>
              <a:off x="12345"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3" name="Rectangle 269"/>
            <p:cNvSpPr>
              <a:spLocks noChangeArrowheads="1"/>
            </p:cNvSpPr>
            <p:nvPr userDrawn="1"/>
          </p:nvSpPr>
          <p:spPr bwMode="auto">
            <a:xfrm>
              <a:off x="12345"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4" name="Rectangle 270"/>
            <p:cNvSpPr>
              <a:spLocks noChangeArrowheads="1"/>
            </p:cNvSpPr>
            <p:nvPr userDrawn="1"/>
          </p:nvSpPr>
          <p:spPr bwMode="auto">
            <a:xfrm>
              <a:off x="12345"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5" name="Rectangle 271"/>
            <p:cNvSpPr>
              <a:spLocks noChangeArrowheads="1"/>
            </p:cNvSpPr>
            <p:nvPr userDrawn="1"/>
          </p:nvSpPr>
          <p:spPr bwMode="auto">
            <a:xfrm>
              <a:off x="12345"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6" name="Rectangle 272"/>
            <p:cNvSpPr>
              <a:spLocks noChangeArrowheads="1"/>
            </p:cNvSpPr>
            <p:nvPr userDrawn="1"/>
          </p:nvSpPr>
          <p:spPr bwMode="auto">
            <a:xfrm>
              <a:off x="12345"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7" name="Rectangle 273"/>
            <p:cNvSpPr>
              <a:spLocks noChangeArrowheads="1"/>
            </p:cNvSpPr>
            <p:nvPr userDrawn="1"/>
          </p:nvSpPr>
          <p:spPr bwMode="auto">
            <a:xfrm>
              <a:off x="12345"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8" name="Rectangle 274"/>
            <p:cNvSpPr>
              <a:spLocks noChangeArrowheads="1"/>
            </p:cNvSpPr>
            <p:nvPr userDrawn="1"/>
          </p:nvSpPr>
          <p:spPr bwMode="auto">
            <a:xfrm>
              <a:off x="12345"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9" name="Rectangle 275"/>
            <p:cNvSpPr>
              <a:spLocks noChangeArrowheads="1"/>
            </p:cNvSpPr>
            <p:nvPr userDrawn="1"/>
          </p:nvSpPr>
          <p:spPr bwMode="auto">
            <a:xfrm>
              <a:off x="12345"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sp>
        <p:nvSpPr>
          <p:cNvPr id="315" name="Mask"/>
          <p:cNvSpPr/>
          <p:nvPr userDrawn="1"/>
        </p:nvSpPr>
        <p:spPr>
          <a:xfrm flipV="1">
            <a:off x="-294" y="-2"/>
            <a:ext cx="12189412" cy="6858003"/>
          </a:xfrm>
          <a:prstGeom prst="rect">
            <a:avLst/>
          </a:prstGeom>
          <a:gradFill>
            <a:gsLst>
              <a:gs pos="0">
                <a:schemeClr val="bg1">
                  <a:lumMod val="0"/>
                  <a:lumOff val="100000"/>
                </a:schemeClr>
              </a:gs>
              <a:gs pos="100000">
                <a:schemeClr val="bg1">
                  <a:alpha val="0"/>
                  <a:lumMod val="0"/>
                  <a:lumOff val="100000"/>
                </a:schemeClr>
              </a:gs>
            </a:gsLst>
          </a:gradFill>
          <a:ln>
            <a:noFill/>
          </a:ln>
          <a:effectLst/>
        </p:spPr>
        <p:style>
          <a:lnRef idx="1">
            <a:schemeClr val="accent1"/>
          </a:lnRef>
          <a:fillRef idx="3">
            <a:schemeClr val="accent1"/>
          </a:fillRef>
          <a:effectRef idx="2">
            <a:schemeClr val="accent1"/>
          </a:effectRef>
          <a:fontRef idx="minor">
            <a:schemeClr val="lt1"/>
          </a:fontRef>
        </p:style>
        <p:txBody>
          <a:bodyPr lIns="91432" tIns="45717" rIns="91432" bIns="45717" rtlCol="0" anchor="ctr"/>
          <a:lstStyle/>
          <a:p>
            <a:pPr algn="ctr" defTabSz="914247"/>
            <a:endParaRPr lang="en-US" sz="1900" dirty="0">
              <a:solidFill>
                <a:srgbClr val="717074"/>
              </a:solidFill>
            </a:endParaRPr>
          </a:p>
        </p:txBody>
      </p:sp>
      <p:pic>
        <p:nvPicPr>
          <p:cNvPr id="2050" name="Picture 2" descr="C:\Users\mpaskin\Desktop\VMWare_PEX_Mosaic_Title_Page_07.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582" y="-3141"/>
            <a:ext cx="12199994" cy="68642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0142505"/>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heme Slide with Patter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grpSp>
        <p:nvGrpSpPr>
          <p:cNvPr id="33" name="Grid" hidden="1"/>
          <p:cNvGrpSpPr>
            <a:grpSpLocks noChangeAspect="1"/>
          </p:cNvGrpSpPr>
          <p:nvPr userDrawn="1"/>
        </p:nvGrpSpPr>
        <p:grpSpPr bwMode="auto">
          <a:xfrm>
            <a:off x="0" y="-6284"/>
            <a:ext cx="12595927" cy="6870568"/>
            <a:chOff x="-5514" y="-2942"/>
            <a:chExt cx="18709" cy="10205"/>
          </a:xfrm>
        </p:grpSpPr>
        <p:sp>
          <p:nvSpPr>
            <p:cNvPr id="34" name="AutoShape 9"/>
            <p:cNvSpPr>
              <a:spLocks noChangeAspect="1" noChangeArrowheads="1" noTextEdit="1"/>
            </p:cNvSpPr>
            <p:nvPr userDrawn="1"/>
          </p:nvSpPr>
          <p:spPr bwMode="auto">
            <a:xfrm>
              <a:off x="-5514" y="-2942"/>
              <a:ext cx="18709" cy="1020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nvGrpSpPr>
            <p:cNvPr id="35" name="Group 211"/>
            <p:cNvGrpSpPr>
              <a:grpSpLocks/>
            </p:cNvGrpSpPr>
            <p:nvPr userDrawn="1"/>
          </p:nvGrpSpPr>
          <p:grpSpPr bwMode="auto">
            <a:xfrm>
              <a:off x="-5514" y="-2942"/>
              <a:ext cx="14457" cy="10205"/>
              <a:chOff x="-5514" y="-2942"/>
              <a:chExt cx="14457" cy="10205"/>
            </a:xfrm>
          </p:grpSpPr>
          <p:sp>
            <p:nvSpPr>
              <p:cNvPr id="100" name="Rectangle 11"/>
              <p:cNvSpPr>
                <a:spLocks noChangeArrowheads="1"/>
              </p:cNvSpPr>
              <p:nvPr userDrawn="1"/>
            </p:nvSpPr>
            <p:spPr bwMode="auto">
              <a:xfrm>
                <a:off x="-5514"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1" name="Rectangle 12"/>
              <p:cNvSpPr>
                <a:spLocks noChangeArrowheads="1"/>
              </p:cNvSpPr>
              <p:nvPr userDrawn="1"/>
            </p:nvSpPr>
            <p:spPr bwMode="auto">
              <a:xfrm>
                <a:off x="-5514"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2" name="Rectangle 13"/>
              <p:cNvSpPr>
                <a:spLocks noChangeArrowheads="1"/>
              </p:cNvSpPr>
              <p:nvPr userDrawn="1"/>
            </p:nvSpPr>
            <p:spPr bwMode="auto">
              <a:xfrm>
                <a:off x="-5514"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3" name="Rectangle 14"/>
              <p:cNvSpPr>
                <a:spLocks noChangeArrowheads="1"/>
              </p:cNvSpPr>
              <p:nvPr userDrawn="1"/>
            </p:nvSpPr>
            <p:spPr bwMode="auto">
              <a:xfrm>
                <a:off x="-5514"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4" name="Rectangle 15"/>
              <p:cNvSpPr>
                <a:spLocks noChangeArrowheads="1"/>
              </p:cNvSpPr>
              <p:nvPr userDrawn="1"/>
            </p:nvSpPr>
            <p:spPr bwMode="auto">
              <a:xfrm>
                <a:off x="-5514"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5" name="Rectangle 16"/>
              <p:cNvSpPr>
                <a:spLocks noChangeArrowheads="1"/>
              </p:cNvSpPr>
              <p:nvPr userDrawn="1"/>
            </p:nvSpPr>
            <p:spPr bwMode="auto">
              <a:xfrm>
                <a:off x="-5514"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6" name="Rectangle 17"/>
              <p:cNvSpPr>
                <a:spLocks noChangeArrowheads="1"/>
              </p:cNvSpPr>
              <p:nvPr userDrawn="1"/>
            </p:nvSpPr>
            <p:spPr bwMode="auto">
              <a:xfrm>
                <a:off x="-5514"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7" name="Rectangle 18"/>
              <p:cNvSpPr>
                <a:spLocks noChangeArrowheads="1"/>
              </p:cNvSpPr>
              <p:nvPr userDrawn="1"/>
            </p:nvSpPr>
            <p:spPr bwMode="auto">
              <a:xfrm>
                <a:off x="-5514"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8" name="Rectangle 19"/>
              <p:cNvSpPr>
                <a:spLocks noChangeArrowheads="1"/>
              </p:cNvSpPr>
              <p:nvPr userDrawn="1"/>
            </p:nvSpPr>
            <p:spPr bwMode="auto">
              <a:xfrm>
                <a:off x="-5514"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9" name="Rectangle 20"/>
              <p:cNvSpPr>
                <a:spLocks noChangeArrowheads="1"/>
              </p:cNvSpPr>
              <p:nvPr userDrawn="1"/>
            </p:nvSpPr>
            <p:spPr bwMode="auto">
              <a:xfrm>
                <a:off x="-5514"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0" name="Rectangle 21"/>
              <p:cNvSpPr>
                <a:spLocks noChangeArrowheads="1"/>
              </p:cNvSpPr>
              <p:nvPr userDrawn="1"/>
            </p:nvSpPr>
            <p:spPr bwMode="auto">
              <a:xfrm>
                <a:off x="-5514"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1" name="Rectangle 22"/>
              <p:cNvSpPr>
                <a:spLocks noChangeArrowheads="1"/>
              </p:cNvSpPr>
              <p:nvPr userDrawn="1"/>
            </p:nvSpPr>
            <p:spPr bwMode="auto">
              <a:xfrm>
                <a:off x="-5514"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2" name="Rectangle 23"/>
              <p:cNvSpPr>
                <a:spLocks noChangeArrowheads="1"/>
              </p:cNvSpPr>
              <p:nvPr userDrawn="1"/>
            </p:nvSpPr>
            <p:spPr bwMode="auto">
              <a:xfrm>
                <a:off x="-4664"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3" name="Rectangle 24"/>
              <p:cNvSpPr>
                <a:spLocks noChangeArrowheads="1"/>
              </p:cNvSpPr>
              <p:nvPr userDrawn="1"/>
            </p:nvSpPr>
            <p:spPr bwMode="auto">
              <a:xfrm>
                <a:off x="-4664"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4" name="Rectangle 25"/>
              <p:cNvSpPr>
                <a:spLocks noChangeArrowheads="1"/>
              </p:cNvSpPr>
              <p:nvPr userDrawn="1"/>
            </p:nvSpPr>
            <p:spPr bwMode="auto">
              <a:xfrm>
                <a:off x="-4664"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5" name="Rectangle 26"/>
              <p:cNvSpPr>
                <a:spLocks noChangeArrowheads="1"/>
              </p:cNvSpPr>
              <p:nvPr userDrawn="1"/>
            </p:nvSpPr>
            <p:spPr bwMode="auto">
              <a:xfrm>
                <a:off x="-4664"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6" name="Rectangle 27"/>
              <p:cNvSpPr>
                <a:spLocks noChangeArrowheads="1"/>
              </p:cNvSpPr>
              <p:nvPr userDrawn="1"/>
            </p:nvSpPr>
            <p:spPr bwMode="auto">
              <a:xfrm>
                <a:off x="-4664"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7" name="Rectangle 28"/>
              <p:cNvSpPr>
                <a:spLocks noChangeArrowheads="1"/>
              </p:cNvSpPr>
              <p:nvPr userDrawn="1"/>
            </p:nvSpPr>
            <p:spPr bwMode="auto">
              <a:xfrm>
                <a:off x="-4664"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8" name="Rectangle 29"/>
              <p:cNvSpPr>
                <a:spLocks noChangeArrowheads="1"/>
              </p:cNvSpPr>
              <p:nvPr userDrawn="1"/>
            </p:nvSpPr>
            <p:spPr bwMode="auto">
              <a:xfrm>
                <a:off x="-4664"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9" name="Rectangle 30"/>
              <p:cNvSpPr>
                <a:spLocks noChangeArrowheads="1"/>
              </p:cNvSpPr>
              <p:nvPr userDrawn="1"/>
            </p:nvSpPr>
            <p:spPr bwMode="auto">
              <a:xfrm>
                <a:off x="-4664"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0" name="Rectangle 31"/>
              <p:cNvSpPr>
                <a:spLocks noChangeArrowheads="1"/>
              </p:cNvSpPr>
              <p:nvPr userDrawn="1"/>
            </p:nvSpPr>
            <p:spPr bwMode="auto">
              <a:xfrm>
                <a:off x="-4664"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1" name="Rectangle 32"/>
              <p:cNvSpPr>
                <a:spLocks noChangeArrowheads="1"/>
              </p:cNvSpPr>
              <p:nvPr userDrawn="1"/>
            </p:nvSpPr>
            <p:spPr bwMode="auto">
              <a:xfrm>
                <a:off x="-4664"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2" name="Rectangle 33"/>
              <p:cNvSpPr>
                <a:spLocks noChangeArrowheads="1"/>
              </p:cNvSpPr>
              <p:nvPr userDrawn="1"/>
            </p:nvSpPr>
            <p:spPr bwMode="auto">
              <a:xfrm>
                <a:off x="-4664"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3" name="Rectangle 34"/>
              <p:cNvSpPr>
                <a:spLocks noChangeArrowheads="1"/>
              </p:cNvSpPr>
              <p:nvPr userDrawn="1"/>
            </p:nvSpPr>
            <p:spPr bwMode="auto">
              <a:xfrm>
                <a:off x="-4664"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4" name="Rectangle 35"/>
              <p:cNvSpPr>
                <a:spLocks noChangeArrowheads="1"/>
              </p:cNvSpPr>
              <p:nvPr userDrawn="1"/>
            </p:nvSpPr>
            <p:spPr bwMode="auto">
              <a:xfrm>
                <a:off x="-381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5" name="Rectangle 36"/>
              <p:cNvSpPr>
                <a:spLocks noChangeArrowheads="1"/>
              </p:cNvSpPr>
              <p:nvPr userDrawn="1"/>
            </p:nvSpPr>
            <p:spPr bwMode="auto">
              <a:xfrm>
                <a:off x="-381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6" name="Rectangle 37"/>
              <p:cNvSpPr>
                <a:spLocks noChangeArrowheads="1"/>
              </p:cNvSpPr>
              <p:nvPr userDrawn="1"/>
            </p:nvSpPr>
            <p:spPr bwMode="auto">
              <a:xfrm>
                <a:off x="-381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7" name="Rectangle 38"/>
              <p:cNvSpPr>
                <a:spLocks noChangeArrowheads="1"/>
              </p:cNvSpPr>
              <p:nvPr userDrawn="1"/>
            </p:nvSpPr>
            <p:spPr bwMode="auto">
              <a:xfrm>
                <a:off x="-381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8" name="Rectangle 39"/>
              <p:cNvSpPr>
                <a:spLocks noChangeArrowheads="1"/>
              </p:cNvSpPr>
              <p:nvPr userDrawn="1"/>
            </p:nvSpPr>
            <p:spPr bwMode="auto">
              <a:xfrm>
                <a:off x="-381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9" name="Rectangle 40"/>
              <p:cNvSpPr>
                <a:spLocks noChangeArrowheads="1"/>
              </p:cNvSpPr>
              <p:nvPr userDrawn="1"/>
            </p:nvSpPr>
            <p:spPr bwMode="auto">
              <a:xfrm>
                <a:off x="-381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0" name="Rectangle 41"/>
              <p:cNvSpPr>
                <a:spLocks noChangeArrowheads="1"/>
              </p:cNvSpPr>
              <p:nvPr userDrawn="1"/>
            </p:nvSpPr>
            <p:spPr bwMode="auto">
              <a:xfrm>
                <a:off x="-381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1" name="Rectangle 42"/>
              <p:cNvSpPr>
                <a:spLocks noChangeArrowheads="1"/>
              </p:cNvSpPr>
              <p:nvPr userDrawn="1"/>
            </p:nvSpPr>
            <p:spPr bwMode="auto">
              <a:xfrm>
                <a:off x="-381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2" name="Rectangle 43"/>
              <p:cNvSpPr>
                <a:spLocks noChangeArrowheads="1"/>
              </p:cNvSpPr>
              <p:nvPr userDrawn="1"/>
            </p:nvSpPr>
            <p:spPr bwMode="auto">
              <a:xfrm>
                <a:off x="-381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3" name="Rectangle 44"/>
              <p:cNvSpPr>
                <a:spLocks noChangeArrowheads="1"/>
              </p:cNvSpPr>
              <p:nvPr userDrawn="1"/>
            </p:nvSpPr>
            <p:spPr bwMode="auto">
              <a:xfrm>
                <a:off x="-381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4" name="Rectangle 45"/>
              <p:cNvSpPr>
                <a:spLocks noChangeArrowheads="1"/>
              </p:cNvSpPr>
              <p:nvPr userDrawn="1"/>
            </p:nvSpPr>
            <p:spPr bwMode="auto">
              <a:xfrm>
                <a:off x="-381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5" name="Rectangle 46"/>
              <p:cNvSpPr>
                <a:spLocks noChangeArrowheads="1"/>
              </p:cNvSpPr>
              <p:nvPr userDrawn="1"/>
            </p:nvSpPr>
            <p:spPr bwMode="auto">
              <a:xfrm>
                <a:off x="-381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6" name="Rectangle 47"/>
              <p:cNvSpPr>
                <a:spLocks noChangeArrowheads="1"/>
              </p:cNvSpPr>
              <p:nvPr userDrawn="1"/>
            </p:nvSpPr>
            <p:spPr bwMode="auto">
              <a:xfrm>
                <a:off x="-2963"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7" name="Rectangle 48"/>
              <p:cNvSpPr>
                <a:spLocks noChangeArrowheads="1"/>
              </p:cNvSpPr>
              <p:nvPr userDrawn="1"/>
            </p:nvSpPr>
            <p:spPr bwMode="auto">
              <a:xfrm>
                <a:off x="-2963"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8" name="Rectangle 49"/>
              <p:cNvSpPr>
                <a:spLocks noChangeArrowheads="1"/>
              </p:cNvSpPr>
              <p:nvPr userDrawn="1"/>
            </p:nvSpPr>
            <p:spPr bwMode="auto">
              <a:xfrm>
                <a:off x="-2963"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9" name="Rectangle 50"/>
              <p:cNvSpPr>
                <a:spLocks noChangeArrowheads="1"/>
              </p:cNvSpPr>
              <p:nvPr userDrawn="1"/>
            </p:nvSpPr>
            <p:spPr bwMode="auto">
              <a:xfrm>
                <a:off x="-2963"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0" name="Rectangle 51"/>
              <p:cNvSpPr>
                <a:spLocks noChangeArrowheads="1"/>
              </p:cNvSpPr>
              <p:nvPr userDrawn="1"/>
            </p:nvSpPr>
            <p:spPr bwMode="auto">
              <a:xfrm>
                <a:off x="-2963"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1" name="Rectangle 52"/>
              <p:cNvSpPr>
                <a:spLocks noChangeArrowheads="1"/>
              </p:cNvSpPr>
              <p:nvPr userDrawn="1"/>
            </p:nvSpPr>
            <p:spPr bwMode="auto">
              <a:xfrm>
                <a:off x="-2963"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2" name="Rectangle 53"/>
              <p:cNvSpPr>
                <a:spLocks noChangeArrowheads="1"/>
              </p:cNvSpPr>
              <p:nvPr userDrawn="1"/>
            </p:nvSpPr>
            <p:spPr bwMode="auto">
              <a:xfrm>
                <a:off x="-2963"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3" name="Rectangle 54"/>
              <p:cNvSpPr>
                <a:spLocks noChangeArrowheads="1"/>
              </p:cNvSpPr>
              <p:nvPr userDrawn="1"/>
            </p:nvSpPr>
            <p:spPr bwMode="auto">
              <a:xfrm>
                <a:off x="-2963"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4" name="Rectangle 55"/>
              <p:cNvSpPr>
                <a:spLocks noChangeArrowheads="1"/>
              </p:cNvSpPr>
              <p:nvPr userDrawn="1"/>
            </p:nvSpPr>
            <p:spPr bwMode="auto">
              <a:xfrm>
                <a:off x="-2963"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5" name="Rectangle 56"/>
              <p:cNvSpPr>
                <a:spLocks noChangeArrowheads="1"/>
              </p:cNvSpPr>
              <p:nvPr userDrawn="1"/>
            </p:nvSpPr>
            <p:spPr bwMode="auto">
              <a:xfrm>
                <a:off x="-2963"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6" name="Rectangle 57"/>
              <p:cNvSpPr>
                <a:spLocks noChangeArrowheads="1"/>
              </p:cNvSpPr>
              <p:nvPr userDrawn="1"/>
            </p:nvSpPr>
            <p:spPr bwMode="auto">
              <a:xfrm>
                <a:off x="-2963"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7" name="Rectangle 58"/>
              <p:cNvSpPr>
                <a:spLocks noChangeArrowheads="1"/>
              </p:cNvSpPr>
              <p:nvPr userDrawn="1"/>
            </p:nvSpPr>
            <p:spPr bwMode="auto">
              <a:xfrm>
                <a:off x="-2963"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8" name="Rectangle 59"/>
              <p:cNvSpPr>
                <a:spLocks noChangeArrowheads="1"/>
              </p:cNvSpPr>
              <p:nvPr userDrawn="1"/>
            </p:nvSpPr>
            <p:spPr bwMode="auto">
              <a:xfrm>
                <a:off x="-211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9" name="Rectangle 60"/>
              <p:cNvSpPr>
                <a:spLocks noChangeArrowheads="1"/>
              </p:cNvSpPr>
              <p:nvPr userDrawn="1"/>
            </p:nvSpPr>
            <p:spPr bwMode="auto">
              <a:xfrm>
                <a:off x="-211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0" name="Rectangle 61"/>
              <p:cNvSpPr>
                <a:spLocks noChangeArrowheads="1"/>
              </p:cNvSpPr>
              <p:nvPr userDrawn="1"/>
            </p:nvSpPr>
            <p:spPr bwMode="auto">
              <a:xfrm>
                <a:off x="-211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1" name="Rectangle 62"/>
              <p:cNvSpPr>
                <a:spLocks noChangeArrowheads="1"/>
              </p:cNvSpPr>
              <p:nvPr userDrawn="1"/>
            </p:nvSpPr>
            <p:spPr bwMode="auto">
              <a:xfrm>
                <a:off x="-211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2" name="Rectangle 63"/>
              <p:cNvSpPr>
                <a:spLocks noChangeArrowheads="1"/>
              </p:cNvSpPr>
              <p:nvPr userDrawn="1"/>
            </p:nvSpPr>
            <p:spPr bwMode="auto">
              <a:xfrm>
                <a:off x="-211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3" name="Rectangle 64"/>
              <p:cNvSpPr>
                <a:spLocks noChangeArrowheads="1"/>
              </p:cNvSpPr>
              <p:nvPr userDrawn="1"/>
            </p:nvSpPr>
            <p:spPr bwMode="auto">
              <a:xfrm>
                <a:off x="-211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4" name="Rectangle 65"/>
              <p:cNvSpPr>
                <a:spLocks noChangeArrowheads="1"/>
              </p:cNvSpPr>
              <p:nvPr userDrawn="1"/>
            </p:nvSpPr>
            <p:spPr bwMode="auto">
              <a:xfrm>
                <a:off x="-211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5" name="Rectangle 66"/>
              <p:cNvSpPr>
                <a:spLocks noChangeArrowheads="1"/>
              </p:cNvSpPr>
              <p:nvPr userDrawn="1"/>
            </p:nvSpPr>
            <p:spPr bwMode="auto">
              <a:xfrm>
                <a:off x="-211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6" name="Rectangle 67"/>
              <p:cNvSpPr>
                <a:spLocks noChangeArrowheads="1"/>
              </p:cNvSpPr>
              <p:nvPr userDrawn="1"/>
            </p:nvSpPr>
            <p:spPr bwMode="auto">
              <a:xfrm>
                <a:off x="-211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7" name="Rectangle 68"/>
              <p:cNvSpPr>
                <a:spLocks noChangeArrowheads="1"/>
              </p:cNvSpPr>
              <p:nvPr userDrawn="1"/>
            </p:nvSpPr>
            <p:spPr bwMode="auto">
              <a:xfrm>
                <a:off x="-211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8" name="Rectangle 69"/>
              <p:cNvSpPr>
                <a:spLocks noChangeArrowheads="1"/>
              </p:cNvSpPr>
              <p:nvPr userDrawn="1"/>
            </p:nvSpPr>
            <p:spPr bwMode="auto">
              <a:xfrm>
                <a:off x="-211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9" name="Rectangle 70"/>
              <p:cNvSpPr>
                <a:spLocks noChangeArrowheads="1"/>
              </p:cNvSpPr>
              <p:nvPr userDrawn="1"/>
            </p:nvSpPr>
            <p:spPr bwMode="auto">
              <a:xfrm>
                <a:off x="-211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0" name="Rectangle 71"/>
              <p:cNvSpPr>
                <a:spLocks noChangeArrowheads="1"/>
              </p:cNvSpPr>
              <p:nvPr userDrawn="1"/>
            </p:nvSpPr>
            <p:spPr bwMode="auto">
              <a:xfrm>
                <a:off x="-126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1" name="Rectangle 72"/>
              <p:cNvSpPr>
                <a:spLocks noChangeArrowheads="1"/>
              </p:cNvSpPr>
              <p:nvPr userDrawn="1"/>
            </p:nvSpPr>
            <p:spPr bwMode="auto">
              <a:xfrm>
                <a:off x="-126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2" name="Rectangle 73"/>
              <p:cNvSpPr>
                <a:spLocks noChangeArrowheads="1"/>
              </p:cNvSpPr>
              <p:nvPr userDrawn="1"/>
            </p:nvSpPr>
            <p:spPr bwMode="auto">
              <a:xfrm>
                <a:off x="-126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3" name="Rectangle 74"/>
              <p:cNvSpPr>
                <a:spLocks noChangeArrowheads="1"/>
              </p:cNvSpPr>
              <p:nvPr userDrawn="1"/>
            </p:nvSpPr>
            <p:spPr bwMode="auto">
              <a:xfrm>
                <a:off x="-126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4" name="Rectangle 75"/>
              <p:cNvSpPr>
                <a:spLocks noChangeArrowheads="1"/>
              </p:cNvSpPr>
              <p:nvPr userDrawn="1"/>
            </p:nvSpPr>
            <p:spPr bwMode="auto">
              <a:xfrm>
                <a:off x="-126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5" name="Rectangle 76"/>
              <p:cNvSpPr>
                <a:spLocks noChangeArrowheads="1"/>
              </p:cNvSpPr>
              <p:nvPr userDrawn="1"/>
            </p:nvSpPr>
            <p:spPr bwMode="auto">
              <a:xfrm>
                <a:off x="-126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6" name="Rectangle 77"/>
              <p:cNvSpPr>
                <a:spLocks noChangeArrowheads="1"/>
              </p:cNvSpPr>
              <p:nvPr userDrawn="1"/>
            </p:nvSpPr>
            <p:spPr bwMode="auto">
              <a:xfrm>
                <a:off x="-126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7" name="Rectangle 78"/>
              <p:cNvSpPr>
                <a:spLocks noChangeArrowheads="1"/>
              </p:cNvSpPr>
              <p:nvPr userDrawn="1"/>
            </p:nvSpPr>
            <p:spPr bwMode="auto">
              <a:xfrm>
                <a:off x="-126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8" name="Rectangle 79"/>
              <p:cNvSpPr>
                <a:spLocks noChangeArrowheads="1"/>
              </p:cNvSpPr>
              <p:nvPr userDrawn="1"/>
            </p:nvSpPr>
            <p:spPr bwMode="auto">
              <a:xfrm>
                <a:off x="-126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9" name="Rectangle 80"/>
              <p:cNvSpPr>
                <a:spLocks noChangeArrowheads="1"/>
              </p:cNvSpPr>
              <p:nvPr userDrawn="1"/>
            </p:nvSpPr>
            <p:spPr bwMode="auto">
              <a:xfrm>
                <a:off x="-126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0" name="Rectangle 81"/>
              <p:cNvSpPr>
                <a:spLocks noChangeArrowheads="1"/>
              </p:cNvSpPr>
              <p:nvPr userDrawn="1"/>
            </p:nvSpPr>
            <p:spPr bwMode="auto">
              <a:xfrm>
                <a:off x="-126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1" name="Rectangle 82"/>
              <p:cNvSpPr>
                <a:spLocks noChangeArrowheads="1"/>
              </p:cNvSpPr>
              <p:nvPr userDrawn="1"/>
            </p:nvSpPr>
            <p:spPr bwMode="auto">
              <a:xfrm>
                <a:off x="-126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2" name="Rectangle 83"/>
              <p:cNvSpPr>
                <a:spLocks noChangeArrowheads="1"/>
              </p:cNvSpPr>
              <p:nvPr userDrawn="1"/>
            </p:nvSpPr>
            <p:spPr bwMode="auto">
              <a:xfrm>
                <a:off x="-412"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3" name="Rectangle 84"/>
              <p:cNvSpPr>
                <a:spLocks noChangeArrowheads="1"/>
              </p:cNvSpPr>
              <p:nvPr userDrawn="1"/>
            </p:nvSpPr>
            <p:spPr bwMode="auto">
              <a:xfrm>
                <a:off x="-412"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4" name="Rectangle 85"/>
              <p:cNvSpPr>
                <a:spLocks noChangeArrowheads="1"/>
              </p:cNvSpPr>
              <p:nvPr userDrawn="1"/>
            </p:nvSpPr>
            <p:spPr bwMode="auto">
              <a:xfrm>
                <a:off x="-412"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5" name="Rectangle 86"/>
              <p:cNvSpPr>
                <a:spLocks noChangeArrowheads="1"/>
              </p:cNvSpPr>
              <p:nvPr userDrawn="1"/>
            </p:nvSpPr>
            <p:spPr bwMode="auto">
              <a:xfrm>
                <a:off x="-412"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6" name="Rectangle 87"/>
              <p:cNvSpPr>
                <a:spLocks noChangeArrowheads="1"/>
              </p:cNvSpPr>
              <p:nvPr userDrawn="1"/>
            </p:nvSpPr>
            <p:spPr bwMode="auto">
              <a:xfrm>
                <a:off x="-412"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7" name="Rectangle 88"/>
              <p:cNvSpPr>
                <a:spLocks noChangeArrowheads="1"/>
              </p:cNvSpPr>
              <p:nvPr userDrawn="1"/>
            </p:nvSpPr>
            <p:spPr bwMode="auto">
              <a:xfrm>
                <a:off x="-412"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8" name="Rectangle 89"/>
              <p:cNvSpPr>
                <a:spLocks noChangeArrowheads="1"/>
              </p:cNvSpPr>
              <p:nvPr userDrawn="1"/>
            </p:nvSpPr>
            <p:spPr bwMode="auto">
              <a:xfrm>
                <a:off x="-412"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9" name="Rectangle 90"/>
              <p:cNvSpPr>
                <a:spLocks noChangeArrowheads="1"/>
              </p:cNvSpPr>
              <p:nvPr userDrawn="1"/>
            </p:nvSpPr>
            <p:spPr bwMode="auto">
              <a:xfrm>
                <a:off x="-412"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0" name="Rectangle 91"/>
              <p:cNvSpPr>
                <a:spLocks noChangeArrowheads="1"/>
              </p:cNvSpPr>
              <p:nvPr userDrawn="1"/>
            </p:nvSpPr>
            <p:spPr bwMode="auto">
              <a:xfrm>
                <a:off x="-412"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1" name="Rectangle 92"/>
              <p:cNvSpPr>
                <a:spLocks noChangeArrowheads="1"/>
              </p:cNvSpPr>
              <p:nvPr userDrawn="1"/>
            </p:nvSpPr>
            <p:spPr bwMode="auto">
              <a:xfrm>
                <a:off x="-412"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2" name="Rectangle 93"/>
              <p:cNvSpPr>
                <a:spLocks noChangeArrowheads="1"/>
              </p:cNvSpPr>
              <p:nvPr userDrawn="1"/>
            </p:nvSpPr>
            <p:spPr bwMode="auto">
              <a:xfrm>
                <a:off x="-412"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3" name="Rectangle 94"/>
              <p:cNvSpPr>
                <a:spLocks noChangeArrowheads="1"/>
              </p:cNvSpPr>
              <p:nvPr userDrawn="1"/>
            </p:nvSpPr>
            <p:spPr bwMode="auto">
              <a:xfrm>
                <a:off x="-412"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4" name="Rectangle 95"/>
              <p:cNvSpPr>
                <a:spLocks noChangeArrowheads="1"/>
              </p:cNvSpPr>
              <p:nvPr userDrawn="1"/>
            </p:nvSpPr>
            <p:spPr bwMode="auto">
              <a:xfrm>
                <a:off x="439"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5" name="Rectangle 96"/>
              <p:cNvSpPr>
                <a:spLocks noChangeArrowheads="1"/>
              </p:cNvSpPr>
              <p:nvPr userDrawn="1"/>
            </p:nvSpPr>
            <p:spPr bwMode="auto">
              <a:xfrm>
                <a:off x="439"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6" name="Rectangle 97"/>
              <p:cNvSpPr>
                <a:spLocks noChangeArrowheads="1"/>
              </p:cNvSpPr>
              <p:nvPr userDrawn="1"/>
            </p:nvSpPr>
            <p:spPr bwMode="auto">
              <a:xfrm>
                <a:off x="439"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7" name="Rectangle 98"/>
              <p:cNvSpPr>
                <a:spLocks noChangeArrowheads="1"/>
              </p:cNvSpPr>
              <p:nvPr userDrawn="1"/>
            </p:nvSpPr>
            <p:spPr bwMode="auto">
              <a:xfrm>
                <a:off x="439"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8" name="Rectangle 99"/>
              <p:cNvSpPr>
                <a:spLocks noChangeArrowheads="1"/>
              </p:cNvSpPr>
              <p:nvPr userDrawn="1"/>
            </p:nvSpPr>
            <p:spPr bwMode="auto">
              <a:xfrm>
                <a:off x="439"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9" name="Rectangle 100"/>
              <p:cNvSpPr>
                <a:spLocks noChangeArrowheads="1"/>
              </p:cNvSpPr>
              <p:nvPr userDrawn="1"/>
            </p:nvSpPr>
            <p:spPr bwMode="auto">
              <a:xfrm>
                <a:off x="439"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0" name="Rectangle 101"/>
              <p:cNvSpPr>
                <a:spLocks noChangeArrowheads="1"/>
              </p:cNvSpPr>
              <p:nvPr userDrawn="1"/>
            </p:nvSpPr>
            <p:spPr bwMode="auto">
              <a:xfrm>
                <a:off x="439"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1" name="Rectangle 102"/>
              <p:cNvSpPr>
                <a:spLocks noChangeArrowheads="1"/>
              </p:cNvSpPr>
              <p:nvPr userDrawn="1"/>
            </p:nvSpPr>
            <p:spPr bwMode="auto">
              <a:xfrm>
                <a:off x="439"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2" name="Rectangle 103"/>
              <p:cNvSpPr>
                <a:spLocks noChangeArrowheads="1"/>
              </p:cNvSpPr>
              <p:nvPr userDrawn="1"/>
            </p:nvSpPr>
            <p:spPr bwMode="auto">
              <a:xfrm>
                <a:off x="439"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3" name="Rectangle 104"/>
              <p:cNvSpPr>
                <a:spLocks noChangeArrowheads="1"/>
              </p:cNvSpPr>
              <p:nvPr userDrawn="1"/>
            </p:nvSpPr>
            <p:spPr bwMode="auto">
              <a:xfrm>
                <a:off x="439"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4" name="Rectangle 105"/>
              <p:cNvSpPr>
                <a:spLocks noChangeArrowheads="1"/>
              </p:cNvSpPr>
              <p:nvPr userDrawn="1"/>
            </p:nvSpPr>
            <p:spPr bwMode="auto">
              <a:xfrm>
                <a:off x="439"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5" name="Rectangle 106"/>
              <p:cNvSpPr>
                <a:spLocks noChangeArrowheads="1"/>
              </p:cNvSpPr>
              <p:nvPr userDrawn="1"/>
            </p:nvSpPr>
            <p:spPr bwMode="auto">
              <a:xfrm>
                <a:off x="439"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6" name="Rectangle 107"/>
              <p:cNvSpPr>
                <a:spLocks noChangeArrowheads="1"/>
              </p:cNvSpPr>
              <p:nvPr userDrawn="1"/>
            </p:nvSpPr>
            <p:spPr bwMode="auto">
              <a:xfrm>
                <a:off x="1289"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7" name="Rectangle 108"/>
              <p:cNvSpPr>
                <a:spLocks noChangeArrowheads="1"/>
              </p:cNvSpPr>
              <p:nvPr userDrawn="1"/>
            </p:nvSpPr>
            <p:spPr bwMode="auto">
              <a:xfrm>
                <a:off x="1289"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8" name="Rectangle 109"/>
              <p:cNvSpPr>
                <a:spLocks noChangeArrowheads="1"/>
              </p:cNvSpPr>
              <p:nvPr userDrawn="1"/>
            </p:nvSpPr>
            <p:spPr bwMode="auto">
              <a:xfrm>
                <a:off x="1289"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9" name="Rectangle 110"/>
              <p:cNvSpPr>
                <a:spLocks noChangeArrowheads="1"/>
              </p:cNvSpPr>
              <p:nvPr userDrawn="1"/>
            </p:nvSpPr>
            <p:spPr bwMode="auto">
              <a:xfrm>
                <a:off x="1289"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0" name="Rectangle 111"/>
              <p:cNvSpPr>
                <a:spLocks noChangeArrowheads="1"/>
              </p:cNvSpPr>
              <p:nvPr userDrawn="1"/>
            </p:nvSpPr>
            <p:spPr bwMode="auto">
              <a:xfrm>
                <a:off x="1289"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1" name="Rectangle 112"/>
              <p:cNvSpPr>
                <a:spLocks noChangeArrowheads="1"/>
              </p:cNvSpPr>
              <p:nvPr userDrawn="1"/>
            </p:nvSpPr>
            <p:spPr bwMode="auto">
              <a:xfrm>
                <a:off x="1289"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2" name="Rectangle 113"/>
              <p:cNvSpPr>
                <a:spLocks noChangeArrowheads="1"/>
              </p:cNvSpPr>
              <p:nvPr userDrawn="1"/>
            </p:nvSpPr>
            <p:spPr bwMode="auto">
              <a:xfrm>
                <a:off x="1289"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3" name="Rectangle 114"/>
              <p:cNvSpPr>
                <a:spLocks noChangeArrowheads="1"/>
              </p:cNvSpPr>
              <p:nvPr userDrawn="1"/>
            </p:nvSpPr>
            <p:spPr bwMode="auto">
              <a:xfrm>
                <a:off x="1289"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4" name="Rectangle 115"/>
              <p:cNvSpPr>
                <a:spLocks noChangeArrowheads="1"/>
              </p:cNvSpPr>
              <p:nvPr userDrawn="1"/>
            </p:nvSpPr>
            <p:spPr bwMode="auto">
              <a:xfrm>
                <a:off x="1289"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5" name="Rectangle 116"/>
              <p:cNvSpPr>
                <a:spLocks noChangeArrowheads="1"/>
              </p:cNvSpPr>
              <p:nvPr userDrawn="1"/>
            </p:nvSpPr>
            <p:spPr bwMode="auto">
              <a:xfrm>
                <a:off x="1289"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6" name="Rectangle 117"/>
              <p:cNvSpPr>
                <a:spLocks noChangeArrowheads="1"/>
              </p:cNvSpPr>
              <p:nvPr userDrawn="1"/>
            </p:nvSpPr>
            <p:spPr bwMode="auto">
              <a:xfrm>
                <a:off x="1289"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7" name="Rectangle 118"/>
              <p:cNvSpPr>
                <a:spLocks noChangeArrowheads="1"/>
              </p:cNvSpPr>
              <p:nvPr userDrawn="1"/>
            </p:nvSpPr>
            <p:spPr bwMode="auto">
              <a:xfrm>
                <a:off x="1289"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8" name="Rectangle 119"/>
              <p:cNvSpPr>
                <a:spLocks noChangeArrowheads="1"/>
              </p:cNvSpPr>
              <p:nvPr userDrawn="1"/>
            </p:nvSpPr>
            <p:spPr bwMode="auto">
              <a:xfrm>
                <a:off x="2140"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9" name="Rectangle 120"/>
              <p:cNvSpPr>
                <a:spLocks noChangeArrowheads="1"/>
              </p:cNvSpPr>
              <p:nvPr userDrawn="1"/>
            </p:nvSpPr>
            <p:spPr bwMode="auto">
              <a:xfrm>
                <a:off x="2140"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0" name="Rectangle 121"/>
              <p:cNvSpPr>
                <a:spLocks noChangeArrowheads="1"/>
              </p:cNvSpPr>
              <p:nvPr userDrawn="1"/>
            </p:nvSpPr>
            <p:spPr bwMode="auto">
              <a:xfrm>
                <a:off x="2140"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1" name="Rectangle 122"/>
              <p:cNvSpPr>
                <a:spLocks noChangeArrowheads="1"/>
              </p:cNvSpPr>
              <p:nvPr userDrawn="1"/>
            </p:nvSpPr>
            <p:spPr bwMode="auto">
              <a:xfrm>
                <a:off x="2140"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2" name="Rectangle 123"/>
              <p:cNvSpPr>
                <a:spLocks noChangeArrowheads="1"/>
              </p:cNvSpPr>
              <p:nvPr userDrawn="1"/>
            </p:nvSpPr>
            <p:spPr bwMode="auto">
              <a:xfrm>
                <a:off x="2140"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3" name="Rectangle 124"/>
              <p:cNvSpPr>
                <a:spLocks noChangeArrowheads="1"/>
              </p:cNvSpPr>
              <p:nvPr userDrawn="1"/>
            </p:nvSpPr>
            <p:spPr bwMode="auto">
              <a:xfrm>
                <a:off x="2140"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4" name="Rectangle 125"/>
              <p:cNvSpPr>
                <a:spLocks noChangeArrowheads="1"/>
              </p:cNvSpPr>
              <p:nvPr userDrawn="1"/>
            </p:nvSpPr>
            <p:spPr bwMode="auto">
              <a:xfrm>
                <a:off x="2140"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5" name="Rectangle 126"/>
              <p:cNvSpPr>
                <a:spLocks noChangeArrowheads="1"/>
              </p:cNvSpPr>
              <p:nvPr userDrawn="1"/>
            </p:nvSpPr>
            <p:spPr bwMode="auto">
              <a:xfrm>
                <a:off x="2140"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6" name="Rectangle 127"/>
              <p:cNvSpPr>
                <a:spLocks noChangeArrowheads="1"/>
              </p:cNvSpPr>
              <p:nvPr userDrawn="1"/>
            </p:nvSpPr>
            <p:spPr bwMode="auto">
              <a:xfrm>
                <a:off x="2140"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7" name="Rectangle 128"/>
              <p:cNvSpPr>
                <a:spLocks noChangeArrowheads="1"/>
              </p:cNvSpPr>
              <p:nvPr userDrawn="1"/>
            </p:nvSpPr>
            <p:spPr bwMode="auto">
              <a:xfrm>
                <a:off x="2140"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8" name="Rectangle 129"/>
              <p:cNvSpPr>
                <a:spLocks noChangeArrowheads="1"/>
              </p:cNvSpPr>
              <p:nvPr userDrawn="1"/>
            </p:nvSpPr>
            <p:spPr bwMode="auto">
              <a:xfrm>
                <a:off x="2140"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9" name="Rectangle 130"/>
              <p:cNvSpPr>
                <a:spLocks noChangeArrowheads="1"/>
              </p:cNvSpPr>
              <p:nvPr userDrawn="1"/>
            </p:nvSpPr>
            <p:spPr bwMode="auto">
              <a:xfrm>
                <a:off x="2140"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0" name="Rectangle 131"/>
              <p:cNvSpPr>
                <a:spLocks noChangeArrowheads="1"/>
              </p:cNvSpPr>
              <p:nvPr userDrawn="1"/>
            </p:nvSpPr>
            <p:spPr bwMode="auto">
              <a:xfrm>
                <a:off x="2990"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1" name="Rectangle 132"/>
              <p:cNvSpPr>
                <a:spLocks noChangeArrowheads="1"/>
              </p:cNvSpPr>
              <p:nvPr userDrawn="1"/>
            </p:nvSpPr>
            <p:spPr bwMode="auto">
              <a:xfrm>
                <a:off x="2990"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2" name="Rectangle 133"/>
              <p:cNvSpPr>
                <a:spLocks noChangeArrowheads="1"/>
              </p:cNvSpPr>
              <p:nvPr userDrawn="1"/>
            </p:nvSpPr>
            <p:spPr bwMode="auto">
              <a:xfrm>
                <a:off x="2990"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3" name="Rectangle 134"/>
              <p:cNvSpPr>
                <a:spLocks noChangeArrowheads="1"/>
              </p:cNvSpPr>
              <p:nvPr userDrawn="1"/>
            </p:nvSpPr>
            <p:spPr bwMode="auto">
              <a:xfrm>
                <a:off x="2990"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4" name="Rectangle 135"/>
              <p:cNvSpPr>
                <a:spLocks noChangeArrowheads="1"/>
              </p:cNvSpPr>
              <p:nvPr userDrawn="1"/>
            </p:nvSpPr>
            <p:spPr bwMode="auto">
              <a:xfrm>
                <a:off x="2990"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5" name="Rectangle 136"/>
              <p:cNvSpPr>
                <a:spLocks noChangeArrowheads="1"/>
              </p:cNvSpPr>
              <p:nvPr userDrawn="1"/>
            </p:nvSpPr>
            <p:spPr bwMode="auto">
              <a:xfrm>
                <a:off x="2990"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6" name="Rectangle 137"/>
              <p:cNvSpPr>
                <a:spLocks noChangeArrowheads="1"/>
              </p:cNvSpPr>
              <p:nvPr userDrawn="1"/>
            </p:nvSpPr>
            <p:spPr bwMode="auto">
              <a:xfrm>
                <a:off x="2990"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7" name="Rectangle 138"/>
              <p:cNvSpPr>
                <a:spLocks noChangeArrowheads="1"/>
              </p:cNvSpPr>
              <p:nvPr userDrawn="1"/>
            </p:nvSpPr>
            <p:spPr bwMode="auto">
              <a:xfrm>
                <a:off x="2990"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8" name="Rectangle 139"/>
              <p:cNvSpPr>
                <a:spLocks noChangeArrowheads="1"/>
              </p:cNvSpPr>
              <p:nvPr userDrawn="1"/>
            </p:nvSpPr>
            <p:spPr bwMode="auto">
              <a:xfrm>
                <a:off x="2990"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9" name="Rectangle 140"/>
              <p:cNvSpPr>
                <a:spLocks noChangeArrowheads="1"/>
              </p:cNvSpPr>
              <p:nvPr userDrawn="1"/>
            </p:nvSpPr>
            <p:spPr bwMode="auto">
              <a:xfrm>
                <a:off x="2990"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0" name="Rectangle 141"/>
              <p:cNvSpPr>
                <a:spLocks noChangeArrowheads="1"/>
              </p:cNvSpPr>
              <p:nvPr userDrawn="1"/>
            </p:nvSpPr>
            <p:spPr bwMode="auto">
              <a:xfrm>
                <a:off x="2990"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1" name="Rectangle 142"/>
              <p:cNvSpPr>
                <a:spLocks noChangeArrowheads="1"/>
              </p:cNvSpPr>
              <p:nvPr userDrawn="1"/>
            </p:nvSpPr>
            <p:spPr bwMode="auto">
              <a:xfrm>
                <a:off x="2990"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2" name="Rectangle 143"/>
              <p:cNvSpPr>
                <a:spLocks noChangeArrowheads="1"/>
              </p:cNvSpPr>
              <p:nvPr userDrawn="1"/>
            </p:nvSpPr>
            <p:spPr bwMode="auto">
              <a:xfrm>
                <a:off x="3841"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3" name="Rectangle 144"/>
              <p:cNvSpPr>
                <a:spLocks noChangeArrowheads="1"/>
              </p:cNvSpPr>
              <p:nvPr userDrawn="1"/>
            </p:nvSpPr>
            <p:spPr bwMode="auto">
              <a:xfrm>
                <a:off x="3841"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4" name="Rectangle 145"/>
              <p:cNvSpPr>
                <a:spLocks noChangeArrowheads="1"/>
              </p:cNvSpPr>
              <p:nvPr userDrawn="1"/>
            </p:nvSpPr>
            <p:spPr bwMode="auto">
              <a:xfrm>
                <a:off x="3841"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5" name="Rectangle 146"/>
              <p:cNvSpPr>
                <a:spLocks noChangeArrowheads="1"/>
              </p:cNvSpPr>
              <p:nvPr userDrawn="1"/>
            </p:nvSpPr>
            <p:spPr bwMode="auto">
              <a:xfrm>
                <a:off x="3841"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6" name="Rectangle 147"/>
              <p:cNvSpPr>
                <a:spLocks noChangeArrowheads="1"/>
              </p:cNvSpPr>
              <p:nvPr userDrawn="1"/>
            </p:nvSpPr>
            <p:spPr bwMode="auto">
              <a:xfrm>
                <a:off x="3841"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7" name="Rectangle 148"/>
              <p:cNvSpPr>
                <a:spLocks noChangeArrowheads="1"/>
              </p:cNvSpPr>
              <p:nvPr userDrawn="1"/>
            </p:nvSpPr>
            <p:spPr bwMode="auto">
              <a:xfrm>
                <a:off x="3841"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8" name="Rectangle 149"/>
              <p:cNvSpPr>
                <a:spLocks noChangeArrowheads="1"/>
              </p:cNvSpPr>
              <p:nvPr userDrawn="1"/>
            </p:nvSpPr>
            <p:spPr bwMode="auto">
              <a:xfrm>
                <a:off x="3841"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9" name="Rectangle 150"/>
              <p:cNvSpPr>
                <a:spLocks noChangeArrowheads="1"/>
              </p:cNvSpPr>
              <p:nvPr userDrawn="1"/>
            </p:nvSpPr>
            <p:spPr bwMode="auto">
              <a:xfrm>
                <a:off x="3841"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0" name="Rectangle 151"/>
              <p:cNvSpPr>
                <a:spLocks noChangeArrowheads="1"/>
              </p:cNvSpPr>
              <p:nvPr userDrawn="1"/>
            </p:nvSpPr>
            <p:spPr bwMode="auto">
              <a:xfrm>
                <a:off x="3841"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1" name="Rectangle 152"/>
              <p:cNvSpPr>
                <a:spLocks noChangeArrowheads="1"/>
              </p:cNvSpPr>
              <p:nvPr userDrawn="1"/>
            </p:nvSpPr>
            <p:spPr bwMode="auto">
              <a:xfrm>
                <a:off x="3841"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2" name="Rectangle 153"/>
              <p:cNvSpPr>
                <a:spLocks noChangeArrowheads="1"/>
              </p:cNvSpPr>
              <p:nvPr userDrawn="1"/>
            </p:nvSpPr>
            <p:spPr bwMode="auto">
              <a:xfrm>
                <a:off x="3841"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3" name="Rectangle 154"/>
              <p:cNvSpPr>
                <a:spLocks noChangeArrowheads="1"/>
              </p:cNvSpPr>
              <p:nvPr userDrawn="1"/>
            </p:nvSpPr>
            <p:spPr bwMode="auto">
              <a:xfrm>
                <a:off x="3841"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4" name="Rectangle 155"/>
              <p:cNvSpPr>
                <a:spLocks noChangeArrowheads="1"/>
              </p:cNvSpPr>
              <p:nvPr userDrawn="1"/>
            </p:nvSpPr>
            <p:spPr bwMode="auto">
              <a:xfrm>
                <a:off x="4691"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5" name="Rectangle 156"/>
              <p:cNvSpPr>
                <a:spLocks noChangeArrowheads="1"/>
              </p:cNvSpPr>
              <p:nvPr userDrawn="1"/>
            </p:nvSpPr>
            <p:spPr bwMode="auto">
              <a:xfrm>
                <a:off x="4691"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6" name="Rectangle 157"/>
              <p:cNvSpPr>
                <a:spLocks noChangeArrowheads="1"/>
              </p:cNvSpPr>
              <p:nvPr userDrawn="1"/>
            </p:nvSpPr>
            <p:spPr bwMode="auto">
              <a:xfrm>
                <a:off x="4691"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7" name="Rectangle 158"/>
              <p:cNvSpPr>
                <a:spLocks noChangeArrowheads="1"/>
              </p:cNvSpPr>
              <p:nvPr userDrawn="1"/>
            </p:nvSpPr>
            <p:spPr bwMode="auto">
              <a:xfrm>
                <a:off x="4691"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8" name="Rectangle 159"/>
              <p:cNvSpPr>
                <a:spLocks noChangeArrowheads="1"/>
              </p:cNvSpPr>
              <p:nvPr userDrawn="1"/>
            </p:nvSpPr>
            <p:spPr bwMode="auto">
              <a:xfrm>
                <a:off x="4691"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9" name="Rectangle 160"/>
              <p:cNvSpPr>
                <a:spLocks noChangeArrowheads="1"/>
              </p:cNvSpPr>
              <p:nvPr userDrawn="1"/>
            </p:nvSpPr>
            <p:spPr bwMode="auto">
              <a:xfrm>
                <a:off x="4691"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0" name="Rectangle 161"/>
              <p:cNvSpPr>
                <a:spLocks noChangeArrowheads="1"/>
              </p:cNvSpPr>
              <p:nvPr userDrawn="1"/>
            </p:nvSpPr>
            <p:spPr bwMode="auto">
              <a:xfrm>
                <a:off x="4691"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1" name="Rectangle 162"/>
              <p:cNvSpPr>
                <a:spLocks noChangeArrowheads="1"/>
              </p:cNvSpPr>
              <p:nvPr userDrawn="1"/>
            </p:nvSpPr>
            <p:spPr bwMode="auto">
              <a:xfrm>
                <a:off x="4691"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2" name="Rectangle 163"/>
              <p:cNvSpPr>
                <a:spLocks noChangeArrowheads="1"/>
              </p:cNvSpPr>
              <p:nvPr userDrawn="1"/>
            </p:nvSpPr>
            <p:spPr bwMode="auto">
              <a:xfrm>
                <a:off x="4691"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3" name="Rectangle 164"/>
              <p:cNvSpPr>
                <a:spLocks noChangeArrowheads="1"/>
              </p:cNvSpPr>
              <p:nvPr userDrawn="1"/>
            </p:nvSpPr>
            <p:spPr bwMode="auto">
              <a:xfrm>
                <a:off x="4691"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4" name="Rectangle 165"/>
              <p:cNvSpPr>
                <a:spLocks noChangeArrowheads="1"/>
              </p:cNvSpPr>
              <p:nvPr userDrawn="1"/>
            </p:nvSpPr>
            <p:spPr bwMode="auto">
              <a:xfrm>
                <a:off x="4691"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5" name="Rectangle 166"/>
              <p:cNvSpPr>
                <a:spLocks noChangeArrowheads="1"/>
              </p:cNvSpPr>
              <p:nvPr userDrawn="1"/>
            </p:nvSpPr>
            <p:spPr bwMode="auto">
              <a:xfrm>
                <a:off x="4691"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6" name="Rectangle 167"/>
              <p:cNvSpPr>
                <a:spLocks noChangeArrowheads="1"/>
              </p:cNvSpPr>
              <p:nvPr userDrawn="1"/>
            </p:nvSpPr>
            <p:spPr bwMode="auto">
              <a:xfrm>
                <a:off x="5541"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7" name="Rectangle 168"/>
              <p:cNvSpPr>
                <a:spLocks noChangeArrowheads="1"/>
              </p:cNvSpPr>
              <p:nvPr userDrawn="1"/>
            </p:nvSpPr>
            <p:spPr bwMode="auto">
              <a:xfrm>
                <a:off x="5541"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8" name="Rectangle 169"/>
              <p:cNvSpPr>
                <a:spLocks noChangeArrowheads="1"/>
              </p:cNvSpPr>
              <p:nvPr userDrawn="1"/>
            </p:nvSpPr>
            <p:spPr bwMode="auto">
              <a:xfrm>
                <a:off x="5541"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9" name="Rectangle 170"/>
              <p:cNvSpPr>
                <a:spLocks noChangeArrowheads="1"/>
              </p:cNvSpPr>
              <p:nvPr userDrawn="1"/>
            </p:nvSpPr>
            <p:spPr bwMode="auto">
              <a:xfrm>
                <a:off x="5541"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0" name="Rectangle 171"/>
              <p:cNvSpPr>
                <a:spLocks noChangeArrowheads="1"/>
              </p:cNvSpPr>
              <p:nvPr userDrawn="1"/>
            </p:nvSpPr>
            <p:spPr bwMode="auto">
              <a:xfrm>
                <a:off x="5541"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1" name="Rectangle 172"/>
              <p:cNvSpPr>
                <a:spLocks noChangeArrowheads="1"/>
              </p:cNvSpPr>
              <p:nvPr userDrawn="1"/>
            </p:nvSpPr>
            <p:spPr bwMode="auto">
              <a:xfrm>
                <a:off x="5541"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2" name="Rectangle 173"/>
              <p:cNvSpPr>
                <a:spLocks noChangeArrowheads="1"/>
              </p:cNvSpPr>
              <p:nvPr userDrawn="1"/>
            </p:nvSpPr>
            <p:spPr bwMode="auto">
              <a:xfrm>
                <a:off x="5541"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3" name="Rectangle 174"/>
              <p:cNvSpPr>
                <a:spLocks noChangeArrowheads="1"/>
              </p:cNvSpPr>
              <p:nvPr userDrawn="1"/>
            </p:nvSpPr>
            <p:spPr bwMode="auto">
              <a:xfrm>
                <a:off x="5541"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4" name="Rectangle 175"/>
              <p:cNvSpPr>
                <a:spLocks noChangeArrowheads="1"/>
              </p:cNvSpPr>
              <p:nvPr userDrawn="1"/>
            </p:nvSpPr>
            <p:spPr bwMode="auto">
              <a:xfrm>
                <a:off x="5541"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5" name="Rectangle 176"/>
              <p:cNvSpPr>
                <a:spLocks noChangeArrowheads="1"/>
              </p:cNvSpPr>
              <p:nvPr userDrawn="1"/>
            </p:nvSpPr>
            <p:spPr bwMode="auto">
              <a:xfrm>
                <a:off x="5541"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6" name="Rectangle 177"/>
              <p:cNvSpPr>
                <a:spLocks noChangeArrowheads="1"/>
              </p:cNvSpPr>
              <p:nvPr userDrawn="1"/>
            </p:nvSpPr>
            <p:spPr bwMode="auto">
              <a:xfrm>
                <a:off x="5541"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7" name="Rectangle 178"/>
              <p:cNvSpPr>
                <a:spLocks noChangeArrowheads="1"/>
              </p:cNvSpPr>
              <p:nvPr userDrawn="1"/>
            </p:nvSpPr>
            <p:spPr bwMode="auto">
              <a:xfrm>
                <a:off x="5541"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8" name="Rectangle 179"/>
              <p:cNvSpPr>
                <a:spLocks noChangeArrowheads="1"/>
              </p:cNvSpPr>
              <p:nvPr userDrawn="1"/>
            </p:nvSpPr>
            <p:spPr bwMode="auto">
              <a:xfrm>
                <a:off x="639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9" name="Rectangle 180"/>
              <p:cNvSpPr>
                <a:spLocks noChangeArrowheads="1"/>
              </p:cNvSpPr>
              <p:nvPr userDrawn="1"/>
            </p:nvSpPr>
            <p:spPr bwMode="auto">
              <a:xfrm>
                <a:off x="639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0" name="Rectangle 181"/>
              <p:cNvSpPr>
                <a:spLocks noChangeArrowheads="1"/>
              </p:cNvSpPr>
              <p:nvPr userDrawn="1"/>
            </p:nvSpPr>
            <p:spPr bwMode="auto">
              <a:xfrm>
                <a:off x="639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1" name="Rectangle 182"/>
              <p:cNvSpPr>
                <a:spLocks noChangeArrowheads="1"/>
              </p:cNvSpPr>
              <p:nvPr userDrawn="1"/>
            </p:nvSpPr>
            <p:spPr bwMode="auto">
              <a:xfrm>
                <a:off x="639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2" name="Rectangle 183"/>
              <p:cNvSpPr>
                <a:spLocks noChangeArrowheads="1"/>
              </p:cNvSpPr>
              <p:nvPr userDrawn="1"/>
            </p:nvSpPr>
            <p:spPr bwMode="auto">
              <a:xfrm>
                <a:off x="639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3" name="Rectangle 184"/>
              <p:cNvSpPr>
                <a:spLocks noChangeArrowheads="1"/>
              </p:cNvSpPr>
              <p:nvPr userDrawn="1"/>
            </p:nvSpPr>
            <p:spPr bwMode="auto">
              <a:xfrm>
                <a:off x="639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4" name="Rectangle 185"/>
              <p:cNvSpPr>
                <a:spLocks noChangeArrowheads="1"/>
              </p:cNvSpPr>
              <p:nvPr userDrawn="1"/>
            </p:nvSpPr>
            <p:spPr bwMode="auto">
              <a:xfrm>
                <a:off x="639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5" name="Rectangle 186"/>
              <p:cNvSpPr>
                <a:spLocks noChangeArrowheads="1"/>
              </p:cNvSpPr>
              <p:nvPr userDrawn="1"/>
            </p:nvSpPr>
            <p:spPr bwMode="auto">
              <a:xfrm>
                <a:off x="639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6" name="Rectangle 187"/>
              <p:cNvSpPr>
                <a:spLocks noChangeArrowheads="1"/>
              </p:cNvSpPr>
              <p:nvPr userDrawn="1"/>
            </p:nvSpPr>
            <p:spPr bwMode="auto">
              <a:xfrm>
                <a:off x="639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7" name="Rectangle 188"/>
              <p:cNvSpPr>
                <a:spLocks noChangeArrowheads="1"/>
              </p:cNvSpPr>
              <p:nvPr userDrawn="1"/>
            </p:nvSpPr>
            <p:spPr bwMode="auto">
              <a:xfrm>
                <a:off x="639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8" name="Rectangle 189"/>
              <p:cNvSpPr>
                <a:spLocks noChangeArrowheads="1"/>
              </p:cNvSpPr>
              <p:nvPr userDrawn="1"/>
            </p:nvSpPr>
            <p:spPr bwMode="auto">
              <a:xfrm>
                <a:off x="639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9" name="Rectangle 190"/>
              <p:cNvSpPr>
                <a:spLocks noChangeArrowheads="1"/>
              </p:cNvSpPr>
              <p:nvPr userDrawn="1"/>
            </p:nvSpPr>
            <p:spPr bwMode="auto">
              <a:xfrm>
                <a:off x="639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0" name="Rectangle 191"/>
              <p:cNvSpPr>
                <a:spLocks noChangeArrowheads="1"/>
              </p:cNvSpPr>
              <p:nvPr userDrawn="1"/>
            </p:nvSpPr>
            <p:spPr bwMode="auto">
              <a:xfrm>
                <a:off x="7242"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1" name="Rectangle 192"/>
              <p:cNvSpPr>
                <a:spLocks noChangeArrowheads="1"/>
              </p:cNvSpPr>
              <p:nvPr userDrawn="1"/>
            </p:nvSpPr>
            <p:spPr bwMode="auto">
              <a:xfrm>
                <a:off x="7242"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2" name="Rectangle 193"/>
              <p:cNvSpPr>
                <a:spLocks noChangeArrowheads="1"/>
              </p:cNvSpPr>
              <p:nvPr userDrawn="1"/>
            </p:nvSpPr>
            <p:spPr bwMode="auto">
              <a:xfrm>
                <a:off x="7242"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3" name="Rectangle 194"/>
              <p:cNvSpPr>
                <a:spLocks noChangeArrowheads="1"/>
              </p:cNvSpPr>
              <p:nvPr userDrawn="1"/>
            </p:nvSpPr>
            <p:spPr bwMode="auto">
              <a:xfrm>
                <a:off x="7242"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4" name="Rectangle 195"/>
              <p:cNvSpPr>
                <a:spLocks noChangeArrowheads="1"/>
              </p:cNvSpPr>
              <p:nvPr userDrawn="1"/>
            </p:nvSpPr>
            <p:spPr bwMode="auto">
              <a:xfrm>
                <a:off x="7242"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5" name="Rectangle 196"/>
              <p:cNvSpPr>
                <a:spLocks noChangeArrowheads="1"/>
              </p:cNvSpPr>
              <p:nvPr userDrawn="1"/>
            </p:nvSpPr>
            <p:spPr bwMode="auto">
              <a:xfrm>
                <a:off x="7242"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6" name="Rectangle 197"/>
              <p:cNvSpPr>
                <a:spLocks noChangeArrowheads="1"/>
              </p:cNvSpPr>
              <p:nvPr userDrawn="1"/>
            </p:nvSpPr>
            <p:spPr bwMode="auto">
              <a:xfrm>
                <a:off x="7242"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7" name="Rectangle 198"/>
              <p:cNvSpPr>
                <a:spLocks noChangeArrowheads="1"/>
              </p:cNvSpPr>
              <p:nvPr userDrawn="1"/>
            </p:nvSpPr>
            <p:spPr bwMode="auto">
              <a:xfrm>
                <a:off x="7242"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8" name="Rectangle 199"/>
              <p:cNvSpPr>
                <a:spLocks noChangeArrowheads="1"/>
              </p:cNvSpPr>
              <p:nvPr userDrawn="1"/>
            </p:nvSpPr>
            <p:spPr bwMode="auto">
              <a:xfrm>
                <a:off x="7242"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9" name="Rectangle 200"/>
              <p:cNvSpPr>
                <a:spLocks noChangeArrowheads="1"/>
              </p:cNvSpPr>
              <p:nvPr userDrawn="1"/>
            </p:nvSpPr>
            <p:spPr bwMode="auto">
              <a:xfrm>
                <a:off x="7242"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0" name="Rectangle 201"/>
              <p:cNvSpPr>
                <a:spLocks noChangeArrowheads="1"/>
              </p:cNvSpPr>
              <p:nvPr userDrawn="1"/>
            </p:nvSpPr>
            <p:spPr bwMode="auto">
              <a:xfrm>
                <a:off x="7242"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1" name="Rectangle 202"/>
              <p:cNvSpPr>
                <a:spLocks noChangeArrowheads="1"/>
              </p:cNvSpPr>
              <p:nvPr userDrawn="1"/>
            </p:nvSpPr>
            <p:spPr bwMode="auto">
              <a:xfrm>
                <a:off x="7242"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2" name="Rectangle 203"/>
              <p:cNvSpPr>
                <a:spLocks noChangeArrowheads="1"/>
              </p:cNvSpPr>
              <p:nvPr userDrawn="1"/>
            </p:nvSpPr>
            <p:spPr bwMode="auto">
              <a:xfrm>
                <a:off x="809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3" name="Rectangle 204"/>
              <p:cNvSpPr>
                <a:spLocks noChangeArrowheads="1"/>
              </p:cNvSpPr>
              <p:nvPr userDrawn="1"/>
            </p:nvSpPr>
            <p:spPr bwMode="auto">
              <a:xfrm>
                <a:off x="809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4" name="Rectangle 205"/>
              <p:cNvSpPr>
                <a:spLocks noChangeArrowheads="1"/>
              </p:cNvSpPr>
              <p:nvPr userDrawn="1"/>
            </p:nvSpPr>
            <p:spPr bwMode="auto">
              <a:xfrm>
                <a:off x="809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5" name="Rectangle 206"/>
              <p:cNvSpPr>
                <a:spLocks noChangeArrowheads="1"/>
              </p:cNvSpPr>
              <p:nvPr userDrawn="1"/>
            </p:nvSpPr>
            <p:spPr bwMode="auto">
              <a:xfrm>
                <a:off x="809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6" name="Rectangle 207"/>
              <p:cNvSpPr>
                <a:spLocks noChangeArrowheads="1"/>
              </p:cNvSpPr>
              <p:nvPr userDrawn="1"/>
            </p:nvSpPr>
            <p:spPr bwMode="auto">
              <a:xfrm>
                <a:off x="809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7" name="Rectangle 208"/>
              <p:cNvSpPr>
                <a:spLocks noChangeArrowheads="1"/>
              </p:cNvSpPr>
              <p:nvPr userDrawn="1"/>
            </p:nvSpPr>
            <p:spPr bwMode="auto">
              <a:xfrm>
                <a:off x="809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8" name="Rectangle 209"/>
              <p:cNvSpPr>
                <a:spLocks noChangeArrowheads="1"/>
              </p:cNvSpPr>
              <p:nvPr userDrawn="1"/>
            </p:nvSpPr>
            <p:spPr bwMode="auto">
              <a:xfrm>
                <a:off x="809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9" name="Rectangle 210"/>
              <p:cNvSpPr>
                <a:spLocks noChangeArrowheads="1"/>
              </p:cNvSpPr>
              <p:nvPr userDrawn="1"/>
            </p:nvSpPr>
            <p:spPr bwMode="auto">
              <a:xfrm>
                <a:off x="809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sp>
          <p:nvSpPr>
            <p:cNvPr id="36" name="Rectangle 212"/>
            <p:cNvSpPr>
              <a:spLocks noChangeArrowheads="1"/>
            </p:cNvSpPr>
            <p:nvPr userDrawn="1"/>
          </p:nvSpPr>
          <p:spPr bwMode="auto">
            <a:xfrm>
              <a:off x="809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7" name="Rectangle 213"/>
            <p:cNvSpPr>
              <a:spLocks noChangeArrowheads="1"/>
            </p:cNvSpPr>
            <p:nvPr userDrawn="1"/>
          </p:nvSpPr>
          <p:spPr bwMode="auto">
            <a:xfrm>
              <a:off x="809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8" name="Rectangle 214"/>
            <p:cNvSpPr>
              <a:spLocks noChangeArrowheads="1"/>
            </p:cNvSpPr>
            <p:nvPr userDrawn="1"/>
          </p:nvSpPr>
          <p:spPr bwMode="auto">
            <a:xfrm>
              <a:off x="809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9" name="Rectangle 215"/>
            <p:cNvSpPr>
              <a:spLocks noChangeArrowheads="1"/>
            </p:cNvSpPr>
            <p:nvPr userDrawn="1"/>
          </p:nvSpPr>
          <p:spPr bwMode="auto">
            <a:xfrm>
              <a:off x="809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0" name="Rectangle 216"/>
            <p:cNvSpPr>
              <a:spLocks noChangeArrowheads="1"/>
            </p:cNvSpPr>
            <p:nvPr userDrawn="1"/>
          </p:nvSpPr>
          <p:spPr bwMode="auto">
            <a:xfrm>
              <a:off x="894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1" name="Rectangle 217"/>
            <p:cNvSpPr>
              <a:spLocks noChangeArrowheads="1"/>
            </p:cNvSpPr>
            <p:nvPr userDrawn="1"/>
          </p:nvSpPr>
          <p:spPr bwMode="auto">
            <a:xfrm>
              <a:off x="894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2" name="Rectangle 218"/>
            <p:cNvSpPr>
              <a:spLocks noChangeArrowheads="1"/>
            </p:cNvSpPr>
            <p:nvPr userDrawn="1"/>
          </p:nvSpPr>
          <p:spPr bwMode="auto">
            <a:xfrm>
              <a:off x="894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3" name="Rectangle 219"/>
            <p:cNvSpPr>
              <a:spLocks noChangeArrowheads="1"/>
            </p:cNvSpPr>
            <p:nvPr userDrawn="1"/>
          </p:nvSpPr>
          <p:spPr bwMode="auto">
            <a:xfrm>
              <a:off x="894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4" name="Rectangle 220"/>
            <p:cNvSpPr>
              <a:spLocks noChangeArrowheads="1"/>
            </p:cNvSpPr>
            <p:nvPr userDrawn="1"/>
          </p:nvSpPr>
          <p:spPr bwMode="auto">
            <a:xfrm>
              <a:off x="894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5" name="Rectangle 221"/>
            <p:cNvSpPr>
              <a:spLocks noChangeArrowheads="1"/>
            </p:cNvSpPr>
            <p:nvPr userDrawn="1"/>
          </p:nvSpPr>
          <p:spPr bwMode="auto">
            <a:xfrm>
              <a:off x="894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6" name="Rectangle 222"/>
            <p:cNvSpPr>
              <a:spLocks noChangeArrowheads="1"/>
            </p:cNvSpPr>
            <p:nvPr userDrawn="1"/>
          </p:nvSpPr>
          <p:spPr bwMode="auto">
            <a:xfrm>
              <a:off x="894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7" name="Rectangle 223"/>
            <p:cNvSpPr>
              <a:spLocks noChangeArrowheads="1"/>
            </p:cNvSpPr>
            <p:nvPr userDrawn="1"/>
          </p:nvSpPr>
          <p:spPr bwMode="auto">
            <a:xfrm>
              <a:off x="894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8" name="Rectangle 224"/>
            <p:cNvSpPr>
              <a:spLocks noChangeArrowheads="1"/>
            </p:cNvSpPr>
            <p:nvPr userDrawn="1"/>
          </p:nvSpPr>
          <p:spPr bwMode="auto">
            <a:xfrm>
              <a:off x="894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9" name="Rectangle 225"/>
            <p:cNvSpPr>
              <a:spLocks noChangeArrowheads="1"/>
            </p:cNvSpPr>
            <p:nvPr userDrawn="1"/>
          </p:nvSpPr>
          <p:spPr bwMode="auto">
            <a:xfrm>
              <a:off x="894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0" name="Rectangle 226"/>
            <p:cNvSpPr>
              <a:spLocks noChangeArrowheads="1"/>
            </p:cNvSpPr>
            <p:nvPr userDrawn="1"/>
          </p:nvSpPr>
          <p:spPr bwMode="auto">
            <a:xfrm>
              <a:off x="894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1" name="Rectangle 227"/>
            <p:cNvSpPr>
              <a:spLocks noChangeArrowheads="1"/>
            </p:cNvSpPr>
            <p:nvPr userDrawn="1"/>
          </p:nvSpPr>
          <p:spPr bwMode="auto">
            <a:xfrm>
              <a:off x="894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2" name="Rectangle 228"/>
            <p:cNvSpPr>
              <a:spLocks noChangeArrowheads="1"/>
            </p:cNvSpPr>
            <p:nvPr userDrawn="1"/>
          </p:nvSpPr>
          <p:spPr bwMode="auto">
            <a:xfrm>
              <a:off x="9793"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3" name="Rectangle 229"/>
            <p:cNvSpPr>
              <a:spLocks noChangeArrowheads="1"/>
            </p:cNvSpPr>
            <p:nvPr userDrawn="1"/>
          </p:nvSpPr>
          <p:spPr bwMode="auto">
            <a:xfrm>
              <a:off x="9793"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4" name="Rectangle 230"/>
            <p:cNvSpPr>
              <a:spLocks noChangeArrowheads="1"/>
            </p:cNvSpPr>
            <p:nvPr userDrawn="1"/>
          </p:nvSpPr>
          <p:spPr bwMode="auto">
            <a:xfrm>
              <a:off x="9793"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5" name="Rectangle 231"/>
            <p:cNvSpPr>
              <a:spLocks noChangeArrowheads="1"/>
            </p:cNvSpPr>
            <p:nvPr userDrawn="1"/>
          </p:nvSpPr>
          <p:spPr bwMode="auto">
            <a:xfrm>
              <a:off x="9793"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6" name="Rectangle 232"/>
            <p:cNvSpPr>
              <a:spLocks noChangeArrowheads="1"/>
            </p:cNvSpPr>
            <p:nvPr userDrawn="1"/>
          </p:nvSpPr>
          <p:spPr bwMode="auto">
            <a:xfrm>
              <a:off x="9793"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7" name="Rectangle 233"/>
            <p:cNvSpPr>
              <a:spLocks noChangeArrowheads="1"/>
            </p:cNvSpPr>
            <p:nvPr userDrawn="1"/>
          </p:nvSpPr>
          <p:spPr bwMode="auto">
            <a:xfrm>
              <a:off x="9793"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8" name="Rectangle 234"/>
            <p:cNvSpPr>
              <a:spLocks noChangeArrowheads="1"/>
            </p:cNvSpPr>
            <p:nvPr userDrawn="1"/>
          </p:nvSpPr>
          <p:spPr bwMode="auto">
            <a:xfrm>
              <a:off x="9793"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9" name="Rectangle 235"/>
            <p:cNvSpPr>
              <a:spLocks noChangeArrowheads="1"/>
            </p:cNvSpPr>
            <p:nvPr userDrawn="1"/>
          </p:nvSpPr>
          <p:spPr bwMode="auto">
            <a:xfrm>
              <a:off x="9793"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0" name="Rectangle 236"/>
            <p:cNvSpPr>
              <a:spLocks noChangeArrowheads="1"/>
            </p:cNvSpPr>
            <p:nvPr userDrawn="1"/>
          </p:nvSpPr>
          <p:spPr bwMode="auto">
            <a:xfrm>
              <a:off x="9793"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1" name="Rectangle 237"/>
            <p:cNvSpPr>
              <a:spLocks noChangeArrowheads="1"/>
            </p:cNvSpPr>
            <p:nvPr userDrawn="1"/>
          </p:nvSpPr>
          <p:spPr bwMode="auto">
            <a:xfrm>
              <a:off x="9793"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2" name="Rectangle 238"/>
            <p:cNvSpPr>
              <a:spLocks noChangeArrowheads="1"/>
            </p:cNvSpPr>
            <p:nvPr userDrawn="1"/>
          </p:nvSpPr>
          <p:spPr bwMode="auto">
            <a:xfrm>
              <a:off x="9793"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3" name="Rectangle 239"/>
            <p:cNvSpPr>
              <a:spLocks noChangeArrowheads="1"/>
            </p:cNvSpPr>
            <p:nvPr userDrawn="1"/>
          </p:nvSpPr>
          <p:spPr bwMode="auto">
            <a:xfrm>
              <a:off x="9793"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4" name="Rectangle 240"/>
            <p:cNvSpPr>
              <a:spLocks noChangeArrowheads="1"/>
            </p:cNvSpPr>
            <p:nvPr userDrawn="1"/>
          </p:nvSpPr>
          <p:spPr bwMode="auto">
            <a:xfrm>
              <a:off x="10644"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5" name="Rectangle 241"/>
            <p:cNvSpPr>
              <a:spLocks noChangeArrowheads="1"/>
            </p:cNvSpPr>
            <p:nvPr userDrawn="1"/>
          </p:nvSpPr>
          <p:spPr bwMode="auto">
            <a:xfrm>
              <a:off x="10644"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6" name="Rectangle 242"/>
            <p:cNvSpPr>
              <a:spLocks noChangeArrowheads="1"/>
            </p:cNvSpPr>
            <p:nvPr userDrawn="1"/>
          </p:nvSpPr>
          <p:spPr bwMode="auto">
            <a:xfrm>
              <a:off x="10644"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7" name="Rectangle 243"/>
            <p:cNvSpPr>
              <a:spLocks noChangeArrowheads="1"/>
            </p:cNvSpPr>
            <p:nvPr userDrawn="1"/>
          </p:nvSpPr>
          <p:spPr bwMode="auto">
            <a:xfrm>
              <a:off x="10644"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8" name="Rectangle 244"/>
            <p:cNvSpPr>
              <a:spLocks noChangeArrowheads="1"/>
            </p:cNvSpPr>
            <p:nvPr userDrawn="1"/>
          </p:nvSpPr>
          <p:spPr bwMode="auto">
            <a:xfrm>
              <a:off x="10644"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9" name="Rectangle 245"/>
            <p:cNvSpPr>
              <a:spLocks noChangeArrowheads="1"/>
            </p:cNvSpPr>
            <p:nvPr userDrawn="1"/>
          </p:nvSpPr>
          <p:spPr bwMode="auto">
            <a:xfrm>
              <a:off x="10644"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0" name="Rectangle 246"/>
            <p:cNvSpPr>
              <a:spLocks noChangeArrowheads="1"/>
            </p:cNvSpPr>
            <p:nvPr userDrawn="1"/>
          </p:nvSpPr>
          <p:spPr bwMode="auto">
            <a:xfrm>
              <a:off x="10644"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1" name="Rectangle 247"/>
            <p:cNvSpPr>
              <a:spLocks noChangeArrowheads="1"/>
            </p:cNvSpPr>
            <p:nvPr userDrawn="1"/>
          </p:nvSpPr>
          <p:spPr bwMode="auto">
            <a:xfrm>
              <a:off x="10644"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2" name="Rectangle 248"/>
            <p:cNvSpPr>
              <a:spLocks noChangeArrowheads="1"/>
            </p:cNvSpPr>
            <p:nvPr userDrawn="1"/>
          </p:nvSpPr>
          <p:spPr bwMode="auto">
            <a:xfrm>
              <a:off x="10644"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3" name="Rectangle 249"/>
            <p:cNvSpPr>
              <a:spLocks noChangeArrowheads="1"/>
            </p:cNvSpPr>
            <p:nvPr userDrawn="1"/>
          </p:nvSpPr>
          <p:spPr bwMode="auto">
            <a:xfrm>
              <a:off x="10644"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4" name="Rectangle 250"/>
            <p:cNvSpPr>
              <a:spLocks noChangeArrowheads="1"/>
            </p:cNvSpPr>
            <p:nvPr userDrawn="1"/>
          </p:nvSpPr>
          <p:spPr bwMode="auto">
            <a:xfrm>
              <a:off x="10644"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5" name="Rectangle 251"/>
            <p:cNvSpPr>
              <a:spLocks noChangeArrowheads="1"/>
            </p:cNvSpPr>
            <p:nvPr userDrawn="1"/>
          </p:nvSpPr>
          <p:spPr bwMode="auto">
            <a:xfrm>
              <a:off x="10644"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6" name="Rectangle 252"/>
            <p:cNvSpPr>
              <a:spLocks noChangeArrowheads="1"/>
            </p:cNvSpPr>
            <p:nvPr userDrawn="1"/>
          </p:nvSpPr>
          <p:spPr bwMode="auto">
            <a:xfrm>
              <a:off x="11494"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7" name="Rectangle 253"/>
            <p:cNvSpPr>
              <a:spLocks noChangeArrowheads="1"/>
            </p:cNvSpPr>
            <p:nvPr userDrawn="1"/>
          </p:nvSpPr>
          <p:spPr bwMode="auto">
            <a:xfrm>
              <a:off x="11494"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8" name="Rectangle 254"/>
            <p:cNvSpPr>
              <a:spLocks noChangeArrowheads="1"/>
            </p:cNvSpPr>
            <p:nvPr userDrawn="1"/>
          </p:nvSpPr>
          <p:spPr bwMode="auto">
            <a:xfrm>
              <a:off x="11494"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9" name="Rectangle 255"/>
            <p:cNvSpPr>
              <a:spLocks noChangeArrowheads="1"/>
            </p:cNvSpPr>
            <p:nvPr userDrawn="1"/>
          </p:nvSpPr>
          <p:spPr bwMode="auto">
            <a:xfrm>
              <a:off x="11494"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0" name="Rectangle 256"/>
            <p:cNvSpPr>
              <a:spLocks noChangeArrowheads="1"/>
            </p:cNvSpPr>
            <p:nvPr userDrawn="1"/>
          </p:nvSpPr>
          <p:spPr bwMode="auto">
            <a:xfrm>
              <a:off x="11494"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1" name="Rectangle 257"/>
            <p:cNvSpPr>
              <a:spLocks noChangeArrowheads="1"/>
            </p:cNvSpPr>
            <p:nvPr userDrawn="1"/>
          </p:nvSpPr>
          <p:spPr bwMode="auto">
            <a:xfrm>
              <a:off x="11494"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2" name="Rectangle 258"/>
            <p:cNvSpPr>
              <a:spLocks noChangeArrowheads="1"/>
            </p:cNvSpPr>
            <p:nvPr userDrawn="1"/>
          </p:nvSpPr>
          <p:spPr bwMode="auto">
            <a:xfrm>
              <a:off x="11494"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3" name="Rectangle 259"/>
            <p:cNvSpPr>
              <a:spLocks noChangeArrowheads="1"/>
            </p:cNvSpPr>
            <p:nvPr userDrawn="1"/>
          </p:nvSpPr>
          <p:spPr bwMode="auto">
            <a:xfrm>
              <a:off x="11494"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4" name="Rectangle 260"/>
            <p:cNvSpPr>
              <a:spLocks noChangeArrowheads="1"/>
            </p:cNvSpPr>
            <p:nvPr userDrawn="1"/>
          </p:nvSpPr>
          <p:spPr bwMode="auto">
            <a:xfrm>
              <a:off x="11494"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5" name="Rectangle 261"/>
            <p:cNvSpPr>
              <a:spLocks noChangeArrowheads="1"/>
            </p:cNvSpPr>
            <p:nvPr userDrawn="1"/>
          </p:nvSpPr>
          <p:spPr bwMode="auto">
            <a:xfrm>
              <a:off x="11494"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6" name="Rectangle 262"/>
            <p:cNvSpPr>
              <a:spLocks noChangeArrowheads="1"/>
            </p:cNvSpPr>
            <p:nvPr userDrawn="1"/>
          </p:nvSpPr>
          <p:spPr bwMode="auto">
            <a:xfrm>
              <a:off x="11494"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7" name="Rectangle 263"/>
            <p:cNvSpPr>
              <a:spLocks noChangeArrowheads="1"/>
            </p:cNvSpPr>
            <p:nvPr userDrawn="1"/>
          </p:nvSpPr>
          <p:spPr bwMode="auto">
            <a:xfrm>
              <a:off x="11494"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8" name="Rectangle 264"/>
            <p:cNvSpPr>
              <a:spLocks noChangeArrowheads="1"/>
            </p:cNvSpPr>
            <p:nvPr userDrawn="1"/>
          </p:nvSpPr>
          <p:spPr bwMode="auto">
            <a:xfrm>
              <a:off x="12345"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9" name="Rectangle 265"/>
            <p:cNvSpPr>
              <a:spLocks noChangeArrowheads="1"/>
            </p:cNvSpPr>
            <p:nvPr userDrawn="1"/>
          </p:nvSpPr>
          <p:spPr bwMode="auto">
            <a:xfrm>
              <a:off x="12345"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0" name="Rectangle 266"/>
            <p:cNvSpPr>
              <a:spLocks noChangeArrowheads="1"/>
            </p:cNvSpPr>
            <p:nvPr userDrawn="1"/>
          </p:nvSpPr>
          <p:spPr bwMode="auto">
            <a:xfrm>
              <a:off x="12345"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1" name="Rectangle 267"/>
            <p:cNvSpPr>
              <a:spLocks noChangeArrowheads="1"/>
            </p:cNvSpPr>
            <p:nvPr userDrawn="1"/>
          </p:nvSpPr>
          <p:spPr bwMode="auto">
            <a:xfrm>
              <a:off x="12345"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2" name="Rectangle 268"/>
            <p:cNvSpPr>
              <a:spLocks noChangeArrowheads="1"/>
            </p:cNvSpPr>
            <p:nvPr userDrawn="1"/>
          </p:nvSpPr>
          <p:spPr bwMode="auto">
            <a:xfrm>
              <a:off x="12345"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3" name="Rectangle 269"/>
            <p:cNvSpPr>
              <a:spLocks noChangeArrowheads="1"/>
            </p:cNvSpPr>
            <p:nvPr userDrawn="1"/>
          </p:nvSpPr>
          <p:spPr bwMode="auto">
            <a:xfrm>
              <a:off x="12345"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4" name="Rectangle 270"/>
            <p:cNvSpPr>
              <a:spLocks noChangeArrowheads="1"/>
            </p:cNvSpPr>
            <p:nvPr userDrawn="1"/>
          </p:nvSpPr>
          <p:spPr bwMode="auto">
            <a:xfrm>
              <a:off x="12345"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5" name="Rectangle 271"/>
            <p:cNvSpPr>
              <a:spLocks noChangeArrowheads="1"/>
            </p:cNvSpPr>
            <p:nvPr userDrawn="1"/>
          </p:nvSpPr>
          <p:spPr bwMode="auto">
            <a:xfrm>
              <a:off x="12345"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6" name="Rectangle 272"/>
            <p:cNvSpPr>
              <a:spLocks noChangeArrowheads="1"/>
            </p:cNvSpPr>
            <p:nvPr userDrawn="1"/>
          </p:nvSpPr>
          <p:spPr bwMode="auto">
            <a:xfrm>
              <a:off x="12345"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7" name="Rectangle 273"/>
            <p:cNvSpPr>
              <a:spLocks noChangeArrowheads="1"/>
            </p:cNvSpPr>
            <p:nvPr userDrawn="1"/>
          </p:nvSpPr>
          <p:spPr bwMode="auto">
            <a:xfrm>
              <a:off x="12345"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8" name="Rectangle 274"/>
            <p:cNvSpPr>
              <a:spLocks noChangeArrowheads="1"/>
            </p:cNvSpPr>
            <p:nvPr userDrawn="1"/>
          </p:nvSpPr>
          <p:spPr bwMode="auto">
            <a:xfrm>
              <a:off x="12345"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9" name="Rectangle 275"/>
            <p:cNvSpPr>
              <a:spLocks noChangeArrowheads="1"/>
            </p:cNvSpPr>
            <p:nvPr userDrawn="1"/>
          </p:nvSpPr>
          <p:spPr bwMode="auto">
            <a:xfrm>
              <a:off x="12345"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sp>
        <p:nvSpPr>
          <p:cNvPr id="32" name="Mask"/>
          <p:cNvSpPr/>
          <p:nvPr userDrawn="1"/>
        </p:nvSpPr>
        <p:spPr>
          <a:xfrm flipV="1">
            <a:off x="-294" y="-2"/>
            <a:ext cx="12189412" cy="6858003"/>
          </a:xfrm>
          <a:prstGeom prst="rect">
            <a:avLst/>
          </a:prstGeom>
          <a:gradFill>
            <a:gsLst>
              <a:gs pos="0">
                <a:schemeClr val="bg1"/>
              </a:gs>
              <a:gs pos="100000">
                <a:schemeClr val="bg1">
                  <a:alpha val="0"/>
                </a:schemeClr>
              </a:gs>
            </a:gsLst>
          </a:gradFill>
          <a:ln>
            <a:noFill/>
          </a:ln>
          <a:effectLst/>
        </p:spPr>
        <p:style>
          <a:lnRef idx="1">
            <a:schemeClr val="accent1"/>
          </a:lnRef>
          <a:fillRef idx="3">
            <a:schemeClr val="accent1"/>
          </a:fillRef>
          <a:effectRef idx="2">
            <a:schemeClr val="accent1"/>
          </a:effectRef>
          <a:fontRef idx="minor">
            <a:schemeClr val="lt1"/>
          </a:fontRef>
        </p:style>
        <p:txBody>
          <a:bodyPr lIns="91432" tIns="45717" rIns="91432" bIns="45717" rtlCol="0" anchor="ctr"/>
          <a:lstStyle/>
          <a:p>
            <a:pPr algn="ctr" defTabSz="914247"/>
            <a:endParaRPr lang="en-US" sz="1900" dirty="0">
              <a:solidFill>
                <a:srgbClr val="717074"/>
              </a:solidFill>
            </a:endParaRPr>
          </a:p>
        </p:txBody>
      </p:sp>
      <p:pic>
        <p:nvPicPr>
          <p:cNvPr id="1026" name="Picture 2" descr="C:\Users\mpaskin\Desktop\VMWare_PEX_Mosaic_Title_Page_Triangles_09.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582" y="-3141"/>
            <a:ext cx="12199994" cy="6864284"/>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mpaskin\Desktop\VMWare_PEX_Mosaic_Title_Page_Logo_0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5582" y="-3141"/>
            <a:ext cx="12199994" cy="68642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3706227"/>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with Presenter Nam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7" name="Mask"/>
          <p:cNvSpPr/>
          <p:nvPr userDrawn="1"/>
        </p:nvSpPr>
        <p:spPr>
          <a:xfrm flipV="1">
            <a:off x="-294" y="-2"/>
            <a:ext cx="12189412" cy="6858003"/>
          </a:xfrm>
          <a:prstGeom prst="rect">
            <a:avLst/>
          </a:prstGeom>
          <a:gradFill>
            <a:gsLst>
              <a:gs pos="0">
                <a:schemeClr val="bg1">
                  <a:lumMod val="0"/>
                  <a:lumOff val="100000"/>
                </a:schemeClr>
              </a:gs>
              <a:gs pos="100000">
                <a:schemeClr val="bg1">
                  <a:alpha val="0"/>
                  <a:lumMod val="0"/>
                  <a:lumOff val="100000"/>
                </a:schemeClr>
              </a:gs>
            </a:gsLst>
          </a:gradFill>
          <a:ln>
            <a:noFill/>
          </a:ln>
          <a:effectLst/>
        </p:spPr>
        <p:style>
          <a:lnRef idx="1">
            <a:schemeClr val="accent1"/>
          </a:lnRef>
          <a:fillRef idx="3">
            <a:schemeClr val="accent1"/>
          </a:fillRef>
          <a:effectRef idx="2">
            <a:schemeClr val="accent1"/>
          </a:effectRef>
          <a:fontRef idx="minor">
            <a:schemeClr val="lt1"/>
          </a:fontRef>
        </p:style>
        <p:txBody>
          <a:bodyPr lIns="91432" tIns="45717" rIns="91432" bIns="45717" rtlCol="0" anchor="ctr"/>
          <a:lstStyle/>
          <a:p>
            <a:pPr algn="ctr" defTabSz="914247"/>
            <a:endParaRPr lang="en-US" sz="1900" dirty="0">
              <a:solidFill>
                <a:srgbClr val="717074"/>
              </a:solidFill>
            </a:endParaRPr>
          </a:p>
        </p:txBody>
      </p:sp>
      <p:sp>
        <p:nvSpPr>
          <p:cNvPr id="2" name="Title 1"/>
          <p:cNvSpPr>
            <a:spLocks noGrp="1"/>
          </p:cNvSpPr>
          <p:nvPr>
            <p:ph type="ctrTitle" hasCustomPrompt="1"/>
          </p:nvPr>
        </p:nvSpPr>
        <p:spPr>
          <a:xfrm>
            <a:off x="535787" y="1887220"/>
            <a:ext cx="9141619" cy="1097280"/>
          </a:xfrm>
        </p:spPr>
        <p:txBody>
          <a:bodyPr/>
          <a:lstStyle>
            <a:lvl1pPr>
              <a:defRPr lang="en-US" sz="5300" b="1" kern="1200" cap="none" baseline="0" dirty="0">
                <a:solidFill>
                  <a:schemeClr val="accent6"/>
                </a:solidFill>
                <a:latin typeface="+mj-lt"/>
                <a:ea typeface="+mj-ea"/>
                <a:cs typeface="+mj-cs"/>
              </a:defRPr>
            </a:lvl1pPr>
          </a:lstStyle>
          <a:p>
            <a:r>
              <a:rPr lang="en-US" dirty="0" smtClean="0"/>
              <a:t>Click to edit title style</a:t>
            </a:r>
            <a:endParaRPr lang="en-US" dirty="0"/>
          </a:p>
        </p:txBody>
      </p:sp>
      <p:sp>
        <p:nvSpPr>
          <p:cNvPr id="3" name="Subtitle 2"/>
          <p:cNvSpPr>
            <a:spLocks noGrp="1"/>
          </p:cNvSpPr>
          <p:nvPr>
            <p:ph type="subTitle" idx="1"/>
          </p:nvPr>
        </p:nvSpPr>
        <p:spPr>
          <a:xfrm>
            <a:off x="535787" y="3039666"/>
            <a:ext cx="9141619" cy="338537"/>
          </a:xfrm>
        </p:spPr>
        <p:txBody>
          <a:bodyPr/>
          <a:lstStyle>
            <a:lvl1pPr marL="0" indent="0" algn="l">
              <a:lnSpc>
                <a:spcPct val="90000"/>
              </a:lnSpc>
              <a:spcBef>
                <a:spcPts val="0"/>
              </a:spcBef>
              <a:buNone/>
              <a:defRPr lang="en-US" sz="3200" kern="1200" dirty="0">
                <a:solidFill>
                  <a:schemeClr val="accent6"/>
                </a:solidFill>
                <a:latin typeface="+mn-lt"/>
                <a:ea typeface="+mn-ea"/>
                <a:cs typeface="+mn-cs"/>
              </a:defRPr>
            </a:lvl1pPr>
            <a:lvl2pPr marL="457121" indent="0" algn="ctr">
              <a:buNone/>
              <a:defRPr>
                <a:solidFill>
                  <a:schemeClr val="tx1">
                    <a:tint val="75000"/>
                  </a:schemeClr>
                </a:solidFill>
              </a:defRPr>
            </a:lvl2pPr>
            <a:lvl3pPr marL="914247" indent="0" algn="ctr">
              <a:buNone/>
              <a:defRPr>
                <a:solidFill>
                  <a:schemeClr val="tx1">
                    <a:tint val="75000"/>
                  </a:schemeClr>
                </a:solidFill>
              </a:defRPr>
            </a:lvl3pPr>
            <a:lvl4pPr marL="1371371" indent="0" algn="ctr">
              <a:buNone/>
              <a:defRPr>
                <a:solidFill>
                  <a:schemeClr val="tx1">
                    <a:tint val="75000"/>
                  </a:schemeClr>
                </a:solidFill>
              </a:defRPr>
            </a:lvl4pPr>
            <a:lvl5pPr marL="1828496" indent="0" algn="ctr">
              <a:buNone/>
              <a:defRPr>
                <a:solidFill>
                  <a:schemeClr val="tx1">
                    <a:tint val="75000"/>
                  </a:schemeClr>
                </a:solidFill>
              </a:defRPr>
            </a:lvl5pPr>
            <a:lvl6pPr marL="2285617" indent="0" algn="ctr">
              <a:buNone/>
              <a:defRPr>
                <a:solidFill>
                  <a:schemeClr val="tx1">
                    <a:tint val="75000"/>
                  </a:schemeClr>
                </a:solidFill>
              </a:defRPr>
            </a:lvl6pPr>
            <a:lvl7pPr marL="2742743" indent="0" algn="ctr">
              <a:buNone/>
              <a:defRPr>
                <a:solidFill>
                  <a:schemeClr val="tx1">
                    <a:tint val="75000"/>
                  </a:schemeClr>
                </a:solidFill>
              </a:defRPr>
            </a:lvl7pPr>
            <a:lvl8pPr marL="3199867" indent="0" algn="ctr">
              <a:buNone/>
              <a:defRPr>
                <a:solidFill>
                  <a:schemeClr val="tx1">
                    <a:tint val="75000"/>
                  </a:schemeClr>
                </a:solidFill>
              </a:defRPr>
            </a:lvl8pPr>
            <a:lvl9pPr marL="3656992" indent="0" algn="ctr">
              <a:buNone/>
              <a:defRPr>
                <a:solidFill>
                  <a:schemeClr val="tx1">
                    <a:tint val="75000"/>
                  </a:schemeClr>
                </a:solidFill>
              </a:defRPr>
            </a:lvl9pPr>
          </a:lstStyle>
          <a:p>
            <a:r>
              <a:rPr lang="en-US" dirty="0" smtClean="0"/>
              <a:t>Click to edit Master subtitle style</a:t>
            </a:r>
            <a:endParaRPr lang="en-US" dirty="0"/>
          </a:p>
        </p:txBody>
      </p:sp>
      <p:pic>
        <p:nvPicPr>
          <p:cNvPr id="27" name="Picture 2" descr="C:\Users\mpaskin\Desktop\VMWare_PEX_Mosaic_Title_Page_08.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6033" y="-9021"/>
            <a:ext cx="12204858" cy="6867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0733174"/>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558654" y="1354667"/>
            <a:ext cx="10969943" cy="4343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Text Placeholder 8"/>
          <p:cNvSpPr>
            <a:spLocks noGrp="1"/>
          </p:cNvSpPr>
          <p:nvPr>
            <p:ph type="body" sz="quarter" idx="13" hasCustomPrompt="1"/>
          </p:nvPr>
        </p:nvSpPr>
        <p:spPr>
          <a:xfrm>
            <a:off x="548481" y="884767"/>
            <a:ext cx="10969943" cy="304800"/>
          </a:xfrm>
        </p:spPr>
        <p:txBody>
          <a:bodyPr/>
          <a:lstStyle>
            <a:lvl1pPr marL="0" indent="0">
              <a:lnSpc>
                <a:spcPct val="90000"/>
              </a:lnSpc>
              <a:spcBef>
                <a:spcPts val="0"/>
              </a:spcBef>
              <a:buNone/>
              <a:defRPr sz="1900">
                <a:solidFill>
                  <a:schemeClr val="accent6"/>
                </a:solidFill>
              </a:defRPr>
            </a:lvl1pPr>
            <a:lvl2pPr marL="0" indent="0">
              <a:lnSpc>
                <a:spcPct val="90000"/>
              </a:lnSpc>
              <a:spcBef>
                <a:spcPts val="0"/>
              </a:spcBef>
              <a:buNone/>
              <a:defRPr sz="2000">
                <a:solidFill>
                  <a:schemeClr val="accent4"/>
                </a:solidFill>
              </a:defRPr>
            </a:lvl2pPr>
            <a:lvl3pPr marL="0" indent="0">
              <a:lnSpc>
                <a:spcPct val="90000"/>
              </a:lnSpc>
              <a:spcBef>
                <a:spcPts val="0"/>
              </a:spcBef>
              <a:buNone/>
              <a:defRPr sz="2000">
                <a:solidFill>
                  <a:schemeClr val="accent4"/>
                </a:solidFill>
              </a:defRPr>
            </a:lvl3pPr>
            <a:lvl4pPr marL="0" indent="0">
              <a:lnSpc>
                <a:spcPct val="90000"/>
              </a:lnSpc>
              <a:spcBef>
                <a:spcPts val="0"/>
              </a:spcBef>
              <a:buNone/>
              <a:defRPr sz="2000">
                <a:solidFill>
                  <a:schemeClr val="accent4"/>
                </a:solidFill>
              </a:defRPr>
            </a:lvl4pPr>
            <a:lvl5pPr marL="0" indent="0">
              <a:lnSpc>
                <a:spcPct val="90000"/>
              </a:lnSpc>
              <a:spcBef>
                <a:spcPts val="0"/>
              </a:spcBef>
              <a:buNone/>
              <a:defRPr sz="2000">
                <a:solidFill>
                  <a:schemeClr val="accent4"/>
                </a:solidFill>
              </a:defRPr>
            </a:lvl5pPr>
            <a:lvl6pPr marL="0" indent="0">
              <a:lnSpc>
                <a:spcPct val="90000"/>
              </a:lnSpc>
              <a:spcBef>
                <a:spcPts val="0"/>
              </a:spcBef>
              <a:buNone/>
              <a:defRPr sz="2000">
                <a:solidFill>
                  <a:schemeClr val="accent4"/>
                </a:solidFill>
              </a:defRPr>
            </a:lvl6pPr>
            <a:lvl7pPr marL="0" indent="0">
              <a:lnSpc>
                <a:spcPct val="90000"/>
              </a:lnSpc>
              <a:spcBef>
                <a:spcPts val="0"/>
              </a:spcBef>
              <a:buNone/>
              <a:defRPr sz="2000">
                <a:solidFill>
                  <a:schemeClr val="accent4"/>
                </a:solidFill>
              </a:defRPr>
            </a:lvl7pPr>
            <a:lvl8pPr marL="0" indent="0">
              <a:lnSpc>
                <a:spcPct val="90000"/>
              </a:lnSpc>
              <a:spcBef>
                <a:spcPts val="0"/>
              </a:spcBef>
              <a:buNone/>
              <a:defRPr sz="2000">
                <a:solidFill>
                  <a:schemeClr val="accent4"/>
                </a:solidFill>
              </a:defRPr>
            </a:lvl8pPr>
            <a:lvl9pPr marL="0" indent="0">
              <a:lnSpc>
                <a:spcPct val="90000"/>
              </a:lnSpc>
              <a:spcBef>
                <a:spcPts val="0"/>
              </a:spcBef>
              <a:buNone/>
              <a:defRPr sz="2000">
                <a:solidFill>
                  <a:schemeClr val="accent4"/>
                </a:solidFill>
              </a:defRPr>
            </a:lvl9pPr>
          </a:lstStyle>
          <a:p>
            <a:pPr lvl="0"/>
            <a:r>
              <a:rPr lang="en-US" dirty="0" smtClean="0"/>
              <a:t>Click to add subtitle</a:t>
            </a:r>
          </a:p>
        </p:txBody>
      </p:sp>
      <p:sp>
        <p:nvSpPr>
          <p:cNvPr id="10" name="Title Placeholder 1"/>
          <p:cNvSpPr>
            <a:spLocks noGrp="1"/>
          </p:cNvSpPr>
          <p:nvPr>
            <p:ph type="title"/>
          </p:nvPr>
        </p:nvSpPr>
        <p:spPr>
          <a:xfrm>
            <a:off x="548481" y="0"/>
            <a:ext cx="10980116" cy="812800"/>
          </a:xfrm>
          <a:prstGeom prst="rect">
            <a:avLst/>
          </a:prstGeom>
        </p:spPr>
        <p:txBody>
          <a:bodyPr vert="horz" lIns="0" tIns="0" rIns="0" bIns="0" rtlCol="0" anchor="b">
            <a:noAutofit/>
          </a:bodyPr>
          <a:lstStyle/>
          <a:p>
            <a:r>
              <a:rPr lang="en-US" smtClean="0"/>
              <a:t>Click to edit Master title style</a:t>
            </a:r>
            <a:endParaRPr lang="en-US" dirty="0"/>
          </a:p>
        </p:txBody>
      </p:sp>
    </p:spTree>
    <p:extLst>
      <p:ext uri="{BB962C8B-B14F-4D97-AF65-F5344CB8AC3E}">
        <p14:creationId xmlns:p14="http://schemas.microsoft.com/office/powerpoint/2010/main" val="1665704203"/>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Header with Pictur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5" name="Mask"/>
          <p:cNvSpPr/>
          <p:nvPr userDrawn="1"/>
        </p:nvSpPr>
        <p:spPr>
          <a:xfrm flipV="1">
            <a:off x="-294" y="-2"/>
            <a:ext cx="12189412" cy="6858003"/>
          </a:xfrm>
          <a:prstGeom prst="rect">
            <a:avLst/>
          </a:prstGeom>
          <a:gradFill>
            <a:gsLst>
              <a:gs pos="0">
                <a:schemeClr val="bg1">
                  <a:lumMod val="0"/>
                  <a:lumOff val="100000"/>
                </a:schemeClr>
              </a:gs>
              <a:gs pos="100000">
                <a:schemeClr val="bg1">
                  <a:alpha val="0"/>
                  <a:lumMod val="0"/>
                  <a:lumOff val="100000"/>
                </a:schemeClr>
              </a:gs>
            </a:gsLst>
          </a:gradFill>
          <a:ln>
            <a:noFill/>
          </a:ln>
          <a:effectLst/>
        </p:spPr>
        <p:style>
          <a:lnRef idx="1">
            <a:schemeClr val="accent1"/>
          </a:lnRef>
          <a:fillRef idx="3">
            <a:schemeClr val="accent1"/>
          </a:fillRef>
          <a:effectRef idx="2">
            <a:schemeClr val="accent1"/>
          </a:effectRef>
          <a:fontRef idx="minor">
            <a:schemeClr val="lt1"/>
          </a:fontRef>
        </p:style>
        <p:txBody>
          <a:bodyPr lIns="91432" tIns="45717" rIns="91432" bIns="45717" rtlCol="0" anchor="ctr"/>
          <a:lstStyle/>
          <a:p>
            <a:pPr algn="ctr" defTabSz="914247"/>
            <a:endParaRPr lang="en-US" sz="1900" dirty="0">
              <a:solidFill>
                <a:srgbClr val="717074"/>
              </a:solidFill>
            </a:endParaRPr>
          </a:p>
        </p:txBody>
      </p:sp>
      <p:sp>
        <p:nvSpPr>
          <p:cNvPr id="7" name="Title 1"/>
          <p:cNvSpPr>
            <a:spLocks noGrp="1"/>
          </p:cNvSpPr>
          <p:nvPr>
            <p:ph type="ctrTitle" hasCustomPrompt="1"/>
          </p:nvPr>
        </p:nvSpPr>
        <p:spPr>
          <a:xfrm>
            <a:off x="535787" y="1887220"/>
            <a:ext cx="9141619" cy="1097280"/>
          </a:xfrm>
        </p:spPr>
        <p:txBody>
          <a:bodyPr/>
          <a:lstStyle>
            <a:lvl1pPr>
              <a:defRPr lang="en-US" sz="5300" b="1" kern="1200" cap="none" baseline="0" dirty="0">
                <a:solidFill>
                  <a:schemeClr val="accent6"/>
                </a:solidFill>
                <a:latin typeface="+mj-lt"/>
                <a:ea typeface="+mj-ea"/>
                <a:cs typeface="+mj-cs"/>
              </a:defRPr>
            </a:lvl1pPr>
          </a:lstStyle>
          <a:p>
            <a:r>
              <a:rPr lang="en-US" dirty="0" smtClean="0"/>
              <a:t>Click to edit title style</a:t>
            </a:r>
            <a:endParaRPr lang="en-US" dirty="0"/>
          </a:p>
        </p:txBody>
      </p:sp>
      <p:sp>
        <p:nvSpPr>
          <p:cNvPr id="8" name="Subtitle 2"/>
          <p:cNvSpPr>
            <a:spLocks noGrp="1"/>
          </p:cNvSpPr>
          <p:nvPr>
            <p:ph type="subTitle" idx="1"/>
          </p:nvPr>
        </p:nvSpPr>
        <p:spPr>
          <a:xfrm>
            <a:off x="535787" y="3039666"/>
            <a:ext cx="9141619" cy="443199"/>
          </a:xfrm>
        </p:spPr>
        <p:txBody>
          <a:bodyPr>
            <a:noAutofit/>
          </a:bodyPr>
          <a:lstStyle>
            <a:lvl1pPr marL="0" indent="0" algn="l">
              <a:lnSpc>
                <a:spcPct val="90000"/>
              </a:lnSpc>
              <a:spcBef>
                <a:spcPts val="0"/>
              </a:spcBef>
              <a:buNone/>
              <a:defRPr lang="en-US" sz="3200" kern="1200" dirty="0">
                <a:solidFill>
                  <a:schemeClr val="accent6"/>
                </a:solidFill>
                <a:latin typeface="+mn-lt"/>
                <a:ea typeface="+mn-ea"/>
                <a:cs typeface="+mn-cs"/>
              </a:defRPr>
            </a:lvl1pPr>
            <a:lvl2pPr marL="457121" indent="0" algn="ctr">
              <a:buNone/>
              <a:defRPr>
                <a:solidFill>
                  <a:schemeClr val="tx1">
                    <a:tint val="75000"/>
                  </a:schemeClr>
                </a:solidFill>
              </a:defRPr>
            </a:lvl2pPr>
            <a:lvl3pPr marL="914247" indent="0" algn="ctr">
              <a:buNone/>
              <a:defRPr>
                <a:solidFill>
                  <a:schemeClr val="tx1">
                    <a:tint val="75000"/>
                  </a:schemeClr>
                </a:solidFill>
              </a:defRPr>
            </a:lvl3pPr>
            <a:lvl4pPr marL="1371371" indent="0" algn="ctr">
              <a:buNone/>
              <a:defRPr>
                <a:solidFill>
                  <a:schemeClr val="tx1">
                    <a:tint val="75000"/>
                  </a:schemeClr>
                </a:solidFill>
              </a:defRPr>
            </a:lvl4pPr>
            <a:lvl5pPr marL="1828496" indent="0" algn="ctr">
              <a:buNone/>
              <a:defRPr>
                <a:solidFill>
                  <a:schemeClr val="tx1">
                    <a:tint val="75000"/>
                  </a:schemeClr>
                </a:solidFill>
              </a:defRPr>
            </a:lvl5pPr>
            <a:lvl6pPr marL="2285617" indent="0" algn="ctr">
              <a:buNone/>
              <a:defRPr>
                <a:solidFill>
                  <a:schemeClr val="tx1">
                    <a:tint val="75000"/>
                  </a:schemeClr>
                </a:solidFill>
              </a:defRPr>
            </a:lvl6pPr>
            <a:lvl7pPr marL="2742743" indent="0" algn="ctr">
              <a:buNone/>
              <a:defRPr>
                <a:solidFill>
                  <a:schemeClr val="tx1">
                    <a:tint val="75000"/>
                  </a:schemeClr>
                </a:solidFill>
              </a:defRPr>
            </a:lvl7pPr>
            <a:lvl8pPr marL="3199867" indent="0" algn="ctr">
              <a:buNone/>
              <a:defRPr>
                <a:solidFill>
                  <a:schemeClr val="tx1">
                    <a:tint val="75000"/>
                  </a:schemeClr>
                </a:solidFill>
              </a:defRPr>
            </a:lvl8pPr>
            <a:lvl9pPr marL="3656992" indent="0" algn="ctr">
              <a:buNone/>
              <a:defRPr>
                <a:solidFill>
                  <a:schemeClr val="tx1">
                    <a:tint val="75000"/>
                  </a:schemeClr>
                </a:solidFill>
              </a:defRPr>
            </a:lvl9pPr>
          </a:lstStyle>
          <a:p>
            <a:r>
              <a:rPr lang="en-US" dirty="0" smtClean="0"/>
              <a:t>Click to edit Master subtitle style</a:t>
            </a:r>
            <a:endParaRPr lang="en-US" dirty="0"/>
          </a:p>
        </p:txBody>
      </p:sp>
      <p:pic>
        <p:nvPicPr>
          <p:cNvPr id="24" name="Picture 2" descr="C:\Users\mpaskin\Desktop\VMWare_PEX_Mosaic_Title_Page_08.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6033" y="-9021"/>
            <a:ext cx="12204858" cy="6867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6098618"/>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8" name="Text Placeholder 8"/>
          <p:cNvSpPr>
            <a:spLocks noGrp="1"/>
          </p:cNvSpPr>
          <p:nvPr>
            <p:ph type="body" sz="quarter" idx="13" hasCustomPrompt="1"/>
          </p:nvPr>
        </p:nvSpPr>
        <p:spPr>
          <a:xfrm>
            <a:off x="548481" y="876300"/>
            <a:ext cx="10969943" cy="304800"/>
          </a:xfrm>
        </p:spPr>
        <p:txBody>
          <a:bodyPr/>
          <a:lstStyle>
            <a:lvl1pPr marL="0" indent="0">
              <a:lnSpc>
                <a:spcPct val="90000"/>
              </a:lnSpc>
              <a:spcBef>
                <a:spcPts val="0"/>
              </a:spcBef>
              <a:buNone/>
              <a:defRPr sz="1900">
                <a:solidFill>
                  <a:schemeClr val="accent6"/>
                </a:solidFill>
              </a:defRPr>
            </a:lvl1pPr>
            <a:lvl2pPr marL="0" indent="0">
              <a:lnSpc>
                <a:spcPct val="90000"/>
              </a:lnSpc>
              <a:spcBef>
                <a:spcPts val="0"/>
              </a:spcBef>
              <a:buNone/>
              <a:defRPr sz="2000">
                <a:solidFill>
                  <a:schemeClr val="accent4"/>
                </a:solidFill>
              </a:defRPr>
            </a:lvl2pPr>
            <a:lvl3pPr marL="0" indent="0">
              <a:lnSpc>
                <a:spcPct val="90000"/>
              </a:lnSpc>
              <a:spcBef>
                <a:spcPts val="0"/>
              </a:spcBef>
              <a:buNone/>
              <a:defRPr sz="2000">
                <a:solidFill>
                  <a:schemeClr val="accent4"/>
                </a:solidFill>
              </a:defRPr>
            </a:lvl3pPr>
            <a:lvl4pPr marL="0" indent="0">
              <a:lnSpc>
                <a:spcPct val="90000"/>
              </a:lnSpc>
              <a:spcBef>
                <a:spcPts val="0"/>
              </a:spcBef>
              <a:buNone/>
              <a:defRPr sz="2000">
                <a:solidFill>
                  <a:schemeClr val="accent4"/>
                </a:solidFill>
              </a:defRPr>
            </a:lvl4pPr>
            <a:lvl5pPr marL="0" indent="0">
              <a:lnSpc>
                <a:spcPct val="90000"/>
              </a:lnSpc>
              <a:spcBef>
                <a:spcPts val="0"/>
              </a:spcBef>
              <a:buNone/>
              <a:defRPr sz="2000">
                <a:solidFill>
                  <a:schemeClr val="accent4"/>
                </a:solidFill>
              </a:defRPr>
            </a:lvl5pPr>
            <a:lvl6pPr marL="0" indent="0">
              <a:lnSpc>
                <a:spcPct val="90000"/>
              </a:lnSpc>
              <a:spcBef>
                <a:spcPts val="0"/>
              </a:spcBef>
              <a:buNone/>
              <a:defRPr sz="2000">
                <a:solidFill>
                  <a:schemeClr val="accent4"/>
                </a:solidFill>
              </a:defRPr>
            </a:lvl6pPr>
            <a:lvl7pPr marL="0" indent="0">
              <a:lnSpc>
                <a:spcPct val="90000"/>
              </a:lnSpc>
              <a:spcBef>
                <a:spcPts val="0"/>
              </a:spcBef>
              <a:buNone/>
              <a:defRPr sz="2000">
                <a:solidFill>
                  <a:schemeClr val="accent4"/>
                </a:solidFill>
              </a:defRPr>
            </a:lvl7pPr>
            <a:lvl8pPr marL="0" indent="0">
              <a:lnSpc>
                <a:spcPct val="90000"/>
              </a:lnSpc>
              <a:spcBef>
                <a:spcPts val="0"/>
              </a:spcBef>
              <a:buNone/>
              <a:defRPr sz="2000">
                <a:solidFill>
                  <a:schemeClr val="accent4"/>
                </a:solidFill>
              </a:defRPr>
            </a:lvl8pPr>
            <a:lvl9pPr marL="0" indent="0">
              <a:lnSpc>
                <a:spcPct val="90000"/>
              </a:lnSpc>
              <a:spcBef>
                <a:spcPts val="0"/>
              </a:spcBef>
              <a:buNone/>
              <a:defRPr sz="2000">
                <a:solidFill>
                  <a:schemeClr val="accent4"/>
                </a:solidFill>
              </a:defRPr>
            </a:lvl9pPr>
          </a:lstStyle>
          <a:p>
            <a:pPr lvl="0"/>
            <a:r>
              <a:rPr lang="en-US" dirty="0" smtClean="0"/>
              <a:t>Click to add subtitle</a:t>
            </a:r>
          </a:p>
        </p:txBody>
      </p:sp>
      <p:sp>
        <p:nvSpPr>
          <p:cNvPr id="9" name="Title Placeholder 1"/>
          <p:cNvSpPr>
            <a:spLocks noGrp="1"/>
          </p:cNvSpPr>
          <p:nvPr>
            <p:ph type="title"/>
          </p:nvPr>
        </p:nvSpPr>
        <p:spPr>
          <a:xfrm>
            <a:off x="548481" y="0"/>
            <a:ext cx="10980116" cy="812800"/>
          </a:xfrm>
          <a:prstGeom prst="rect">
            <a:avLst/>
          </a:prstGeom>
        </p:spPr>
        <p:txBody>
          <a:bodyPr vert="horz" lIns="0" tIns="0" rIns="0" bIns="0" rtlCol="0" anchor="b">
            <a:noAutofit/>
          </a:bodyPr>
          <a:lstStyle/>
          <a:p>
            <a:r>
              <a:rPr lang="en-US" smtClean="0"/>
              <a:t>Click to edit Master title style</a:t>
            </a:r>
            <a:endParaRPr lang="en-US" dirty="0"/>
          </a:p>
        </p:txBody>
      </p:sp>
    </p:spTree>
    <p:extLst>
      <p:ext uri="{BB962C8B-B14F-4D97-AF65-F5344CB8AC3E}">
        <p14:creationId xmlns:p14="http://schemas.microsoft.com/office/powerpoint/2010/main" val="2876123942"/>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548481" y="0"/>
            <a:ext cx="10980116" cy="812800"/>
          </a:xfrm>
          <a:prstGeom prst="rect">
            <a:avLst/>
          </a:prstGeom>
        </p:spPr>
        <p:txBody>
          <a:bodyPr vert="horz" lIns="0" tIns="0" rIns="0" bIns="0" rtlCol="0" anchor="b">
            <a:noAutofit/>
          </a:bodyPr>
          <a:lstStyle/>
          <a:p>
            <a:r>
              <a:rPr lang="en-US" smtClean="0"/>
              <a:t>Click to edit Master title style</a:t>
            </a:r>
            <a:endParaRPr lang="en-US" dirty="0"/>
          </a:p>
        </p:txBody>
      </p:sp>
    </p:spTree>
    <p:extLst>
      <p:ext uri="{BB962C8B-B14F-4D97-AF65-F5344CB8AC3E}">
        <p14:creationId xmlns:p14="http://schemas.microsoft.com/office/powerpoint/2010/main" val="6066266"/>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833826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609441" y="1676400"/>
            <a:ext cx="10969943" cy="4343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CONFIDENTIAL</a:t>
            </a:r>
            <a:endParaRPr lang="en-US"/>
          </a:p>
        </p:txBody>
      </p:sp>
      <p:sp>
        <p:nvSpPr>
          <p:cNvPr id="6" name="Slide Number Placeholder 5"/>
          <p:cNvSpPr>
            <a:spLocks noGrp="1"/>
          </p:cNvSpPr>
          <p:nvPr>
            <p:ph type="sldNum" sz="quarter" idx="12"/>
          </p:nvPr>
        </p:nvSpPr>
        <p:spPr/>
        <p:txBody>
          <a:bodyPr/>
          <a:lstStyle/>
          <a:p>
            <a:fld id="{6EA6D8CF-3CDE-4807-BCD2-C9F2B831AAA5}" type="slidenum">
              <a:rPr lang="en-US" smtClean="0"/>
              <a:t>‹#›</a:t>
            </a:fld>
            <a:endParaRPr lang="en-US"/>
          </a:p>
        </p:txBody>
      </p:sp>
      <p:sp>
        <p:nvSpPr>
          <p:cNvPr id="9" name="Text Placeholder 8"/>
          <p:cNvSpPr>
            <a:spLocks noGrp="1"/>
          </p:cNvSpPr>
          <p:nvPr>
            <p:ph type="body" sz="quarter" idx="13" hasCustomPrompt="1"/>
          </p:nvPr>
        </p:nvSpPr>
        <p:spPr>
          <a:xfrm>
            <a:off x="609441" y="1206500"/>
            <a:ext cx="10969943" cy="304800"/>
          </a:xfrm>
        </p:spPr>
        <p:txBody>
          <a:bodyPr/>
          <a:lstStyle>
            <a:lvl1pPr marL="0" indent="0">
              <a:lnSpc>
                <a:spcPct val="90000"/>
              </a:lnSpc>
              <a:spcBef>
                <a:spcPts val="0"/>
              </a:spcBef>
              <a:buNone/>
              <a:defRPr sz="1800">
                <a:solidFill>
                  <a:schemeClr val="tx1"/>
                </a:solidFill>
              </a:defRPr>
            </a:lvl1pPr>
            <a:lvl2pPr marL="0" indent="0">
              <a:lnSpc>
                <a:spcPct val="90000"/>
              </a:lnSpc>
              <a:spcBef>
                <a:spcPts val="0"/>
              </a:spcBef>
              <a:buNone/>
              <a:defRPr sz="2000">
                <a:solidFill>
                  <a:schemeClr val="accent4"/>
                </a:solidFill>
              </a:defRPr>
            </a:lvl2pPr>
            <a:lvl3pPr marL="0" indent="0">
              <a:lnSpc>
                <a:spcPct val="90000"/>
              </a:lnSpc>
              <a:spcBef>
                <a:spcPts val="0"/>
              </a:spcBef>
              <a:buNone/>
              <a:defRPr sz="2000">
                <a:solidFill>
                  <a:schemeClr val="accent4"/>
                </a:solidFill>
              </a:defRPr>
            </a:lvl3pPr>
            <a:lvl4pPr marL="0" indent="0">
              <a:lnSpc>
                <a:spcPct val="90000"/>
              </a:lnSpc>
              <a:spcBef>
                <a:spcPts val="0"/>
              </a:spcBef>
              <a:buNone/>
              <a:defRPr sz="2000">
                <a:solidFill>
                  <a:schemeClr val="accent4"/>
                </a:solidFill>
              </a:defRPr>
            </a:lvl4pPr>
            <a:lvl5pPr marL="0" indent="0">
              <a:lnSpc>
                <a:spcPct val="90000"/>
              </a:lnSpc>
              <a:spcBef>
                <a:spcPts val="0"/>
              </a:spcBef>
              <a:buNone/>
              <a:defRPr sz="2000">
                <a:solidFill>
                  <a:schemeClr val="accent4"/>
                </a:solidFill>
              </a:defRPr>
            </a:lvl5pPr>
            <a:lvl6pPr marL="0" indent="0">
              <a:lnSpc>
                <a:spcPct val="90000"/>
              </a:lnSpc>
              <a:spcBef>
                <a:spcPts val="0"/>
              </a:spcBef>
              <a:buNone/>
              <a:defRPr sz="2000">
                <a:solidFill>
                  <a:schemeClr val="accent4"/>
                </a:solidFill>
              </a:defRPr>
            </a:lvl6pPr>
            <a:lvl7pPr marL="0" indent="0">
              <a:lnSpc>
                <a:spcPct val="90000"/>
              </a:lnSpc>
              <a:spcBef>
                <a:spcPts val="0"/>
              </a:spcBef>
              <a:buNone/>
              <a:defRPr sz="2000">
                <a:solidFill>
                  <a:schemeClr val="accent4"/>
                </a:solidFill>
              </a:defRPr>
            </a:lvl7pPr>
            <a:lvl8pPr marL="0" indent="0">
              <a:lnSpc>
                <a:spcPct val="90000"/>
              </a:lnSpc>
              <a:spcBef>
                <a:spcPts val="0"/>
              </a:spcBef>
              <a:buNone/>
              <a:defRPr sz="2000">
                <a:solidFill>
                  <a:schemeClr val="accent4"/>
                </a:solidFill>
              </a:defRPr>
            </a:lvl8pPr>
            <a:lvl9pPr marL="0" indent="0">
              <a:lnSpc>
                <a:spcPct val="90000"/>
              </a:lnSpc>
              <a:spcBef>
                <a:spcPts val="0"/>
              </a:spcBef>
              <a:buNone/>
              <a:defRPr sz="2000">
                <a:solidFill>
                  <a:schemeClr val="accent4"/>
                </a:solidFill>
              </a:defRPr>
            </a:lvl9pPr>
          </a:lstStyle>
          <a:p>
            <a:pPr lvl="0"/>
            <a:r>
              <a:rPr lang="en-US" dirty="0" smtClean="0"/>
              <a:t>Click to add subtitle</a:t>
            </a:r>
          </a:p>
        </p:txBody>
      </p:sp>
    </p:spTree>
    <p:extLst>
      <p:ext uri="{BB962C8B-B14F-4D97-AF65-F5344CB8AC3E}">
        <p14:creationId xmlns:p14="http://schemas.microsoft.com/office/powerpoint/2010/main" val="3615041626"/>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cSld name="1_Title Slide with Presenter Name">
    <p:spTree>
      <p:nvGrpSpPr>
        <p:cNvPr id="1" name=""/>
        <p:cNvGrpSpPr/>
        <p:nvPr/>
      </p:nvGrpSpPr>
      <p:grpSpPr>
        <a:xfrm>
          <a:off x="0" y="0"/>
          <a:ext cx="0" cy="0"/>
          <a:chOff x="0" y="0"/>
          <a:chExt cx="0" cy="0"/>
        </a:xfrm>
      </p:grpSpPr>
      <p:pic>
        <p:nvPicPr>
          <p:cNvPr id="20" name="Picture 19"/>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ltGray">
          <a:xfrm>
            <a:off x="0" y="2"/>
            <a:ext cx="12188825" cy="6858247"/>
          </a:xfrm>
          <a:prstGeom prst="rect">
            <a:avLst/>
          </a:prstGeom>
        </p:spPr>
      </p:pic>
      <p:sp>
        <p:nvSpPr>
          <p:cNvPr id="2" name="Title 1"/>
          <p:cNvSpPr>
            <a:spLocks noGrp="1"/>
          </p:cNvSpPr>
          <p:nvPr>
            <p:ph type="ctrTitle"/>
          </p:nvPr>
        </p:nvSpPr>
        <p:spPr>
          <a:xfrm>
            <a:off x="609441" y="426720"/>
            <a:ext cx="9141619" cy="1097280"/>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609441" y="1600200"/>
            <a:ext cx="9141619" cy="685800"/>
          </a:xfrm>
        </p:spPr>
        <p:txBody>
          <a:bodyPr/>
          <a:lstStyle>
            <a:lvl1pPr marL="0" indent="0" algn="l">
              <a:lnSpc>
                <a:spcPct val="90000"/>
              </a:lnSpc>
              <a:spcBef>
                <a:spcPts val="0"/>
              </a:spcBef>
              <a:buNone/>
              <a:defRPr sz="2400">
                <a:solidFill>
                  <a:schemeClr val="tx1"/>
                </a:solidFill>
              </a:defRPr>
            </a:lvl1pPr>
            <a:lvl2pPr marL="457161" indent="0" algn="ctr">
              <a:buNone/>
              <a:defRPr>
                <a:solidFill>
                  <a:schemeClr val="tx1">
                    <a:tint val="75000"/>
                  </a:schemeClr>
                </a:solidFill>
              </a:defRPr>
            </a:lvl2pPr>
            <a:lvl3pPr marL="914323" indent="0" algn="ctr">
              <a:buNone/>
              <a:defRPr>
                <a:solidFill>
                  <a:schemeClr val="tx1">
                    <a:tint val="75000"/>
                  </a:schemeClr>
                </a:solidFill>
              </a:defRPr>
            </a:lvl3pPr>
            <a:lvl4pPr marL="1371485" indent="0" algn="ctr">
              <a:buNone/>
              <a:defRPr>
                <a:solidFill>
                  <a:schemeClr val="tx1">
                    <a:tint val="75000"/>
                  </a:schemeClr>
                </a:solidFill>
              </a:defRPr>
            </a:lvl4pPr>
            <a:lvl5pPr marL="1828648" indent="0" algn="ctr">
              <a:buNone/>
              <a:defRPr>
                <a:solidFill>
                  <a:schemeClr val="tx1">
                    <a:tint val="75000"/>
                  </a:schemeClr>
                </a:solidFill>
              </a:defRPr>
            </a:lvl5pPr>
            <a:lvl6pPr marL="2285809" indent="0" algn="ctr">
              <a:buNone/>
              <a:defRPr>
                <a:solidFill>
                  <a:schemeClr val="tx1">
                    <a:tint val="75000"/>
                  </a:schemeClr>
                </a:solidFill>
              </a:defRPr>
            </a:lvl6pPr>
            <a:lvl7pPr marL="2742971" indent="0" algn="ctr">
              <a:buNone/>
              <a:defRPr>
                <a:solidFill>
                  <a:schemeClr val="tx1">
                    <a:tint val="75000"/>
                  </a:schemeClr>
                </a:solidFill>
              </a:defRPr>
            </a:lvl7pPr>
            <a:lvl8pPr marL="3200133" indent="0" algn="ctr">
              <a:buNone/>
              <a:defRPr>
                <a:solidFill>
                  <a:schemeClr val="tx1">
                    <a:tint val="75000"/>
                  </a:schemeClr>
                </a:solidFill>
              </a:defRPr>
            </a:lvl8pPr>
            <a:lvl9pPr marL="3657296" indent="0" algn="ctr">
              <a:buNone/>
              <a:defRPr>
                <a:solidFill>
                  <a:schemeClr val="tx1">
                    <a:tint val="75000"/>
                  </a:schemeClr>
                </a:solidFill>
              </a:defRPr>
            </a:lvl9pPr>
          </a:lstStyle>
          <a:p>
            <a:r>
              <a:rPr lang="en-US" smtClean="0"/>
              <a:t>Click to edit Master subtitle style</a:t>
            </a:r>
            <a:endParaRPr lang="en-US" dirty="0"/>
          </a:p>
        </p:txBody>
      </p:sp>
      <p:sp>
        <p:nvSpPr>
          <p:cNvPr id="5" name="Text Placeholder 4"/>
          <p:cNvSpPr>
            <a:spLocks noGrp="1"/>
          </p:cNvSpPr>
          <p:nvPr>
            <p:ph type="body" sz="quarter" idx="10" hasCustomPrompt="1"/>
          </p:nvPr>
        </p:nvSpPr>
        <p:spPr>
          <a:xfrm>
            <a:off x="609441" y="5791200"/>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presenter’s name </a:t>
            </a:r>
          </a:p>
        </p:txBody>
      </p:sp>
      <p:sp>
        <p:nvSpPr>
          <p:cNvPr id="9" name="Text Placeholder 4"/>
          <p:cNvSpPr>
            <a:spLocks noGrp="1"/>
          </p:cNvSpPr>
          <p:nvPr>
            <p:ph type="body" sz="quarter" idx="11" hasCustomPrompt="1"/>
          </p:nvPr>
        </p:nvSpPr>
        <p:spPr>
          <a:xfrm>
            <a:off x="609441" y="6081068"/>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date</a:t>
            </a:r>
          </a:p>
        </p:txBody>
      </p:sp>
      <p:grpSp>
        <p:nvGrpSpPr>
          <p:cNvPr id="21" name="Group 20"/>
          <p:cNvGrpSpPr/>
          <p:nvPr/>
        </p:nvGrpSpPr>
        <p:grpSpPr>
          <a:xfrm>
            <a:off x="10206139" y="6074832"/>
            <a:ext cx="1373088" cy="216433"/>
            <a:chOff x="-84138" y="5622925"/>
            <a:chExt cx="4330701" cy="682626"/>
          </a:xfrm>
          <a:solidFill>
            <a:srgbClr val="FFFFFF"/>
          </a:solidFill>
        </p:grpSpPr>
        <p:sp>
          <p:nvSpPr>
            <p:cNvPr id="22"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3"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4"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5"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6"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7"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8"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grpSp>
      <p:sp>
        <p:nvSpPr>
          <p:cNvPr id="15" name="TextBox 14"/>
          <p:cNvSpPr txBox="1"/>
          <p:nvPr userDrawn="1"/>
        </p:nvSpPr>
        <p:spPr>
          <a:xfrm>
            <a:off x="9827519" y="6505958"/>
            <a:ext cx="1751706" cy="199644"/>
          </a:xfrm>
          <a:prstGeom prst="rect">
            <a:avLst/>
          </a:prstGeom>
          <a:noFill/>
        </p:spPr>
        <p:txBody>
          <a:bodyPr wrap="square" lIns="0" tIns="0" rIns="0" bIns="0" rtlCol="0">
            <a:noAutofit/>
          </a:bodyPr>
          <a:lstStyle/>
          <a:p>
            <a:pPr algn="r" defTabSz="914361">
              <a:lnSpc>
                <a:spcPct val="90000"/>
              </a:lnSpc>
            </a:pPr>
            <a:r>
              <a:rPr lang="en-US" sz="700" dirty="0" smtClean="0">
                <a:solidFill>
                  <a:srgbClr val="FFFFFF"/>
                </a:solidFill>
              </a:rPr>
              <a:t>© 2014 VMware Inc. </a:t>
            </a:r>
            <a:r>
              <a:rPr lang="zh-CN" altLang="en-US" sz="700" dirty="0" smtClean="0">
                <a:solidFill>
                  <a:srgbClr val="FFFFFF"/>
                </a:solidFill>
              </a:rPr>
              <a:t>保留所有权利。</a:t>
            </a:r>
            <a:endParaRPr lang="en-US" sz="700" dirty="0" smtClean="0">
              <a:solidFill>
                <a:srgbClr val="FFFFFF"/>
              </a:solidFill>
            </a:endParaRPr>
          </a:p>
        </p:txBody>
      </p:sp>
    </p:spTree>
    <p:extLst>
      <p:ext uri="{BB962C8B-B14F-4D97-AF65-F5344CB8AC3E}">
        <p14:creationId xmlns:p14="http://schemas.microsoft.com/office/powerpoint/2010/main" val="3695508328"/>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330200"/>
            <a:ext cx="10969943" cy="812800"/>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11071516" y="6883403"/>
            <a:ext cx="1117309" cy="133351"/>
          </a:xfrm>
          <a:prstGeom prst="rect">
            <a:avLst/>
          </a:prstGeom>
        </p:spPr>
        <p:txBody>
          <a:bodyPr/>
          <a:lstStyle/>
          <a:p>
            <a:pPr defTabSz="914361"/>
            <a:endParaRPr lang="en-US" sz="1900">
              <a:solidFill>
                <a:srgbClr val="717074"/>
              </a:solidFill>
            </a:endParaRPr>
          </a:p>
        </p:txBody>
      </p:sp>
      <p:sp>
        <p:nvSpPr>
          <p:cNvPr id="6" name="Slide Number Placeholder 5"/>
          <p:cNvSpPr>
            <a:spLocks noGrp="1"/>
          </p:cNvSpPr>
          <p:nvPr>
            <p:ph type="sldNum" sz="quarter" idx="12"/>
          </p:nvPr>
        </p:nvSpPr>
        <p:spPr>
          <a:xfrm>
            <a:off x="11597326" y="6464301"/>
            <a:ext cx="450733" cy="149224"/>
          </a:xfrm>
          <a:prstGeom prst="rect">
            <a:avLst/>
          </a:prstGeom>
        </p:spPr>
        <p:txBody>
          <a:bodyPr/>
          <a:lstStyle/>
          <a:p>
            <a:pPr defTabSz="914361"/>
            <a:fld id="{6EA6D8CF-3CDE-4807-BCD2-C9F2B831AAA5}" type="slidenum">
              <a:rPr lang="en-US" sz="1900" smtClean="0">
                <a:solidFill>
                  <a:srgbClr val="717074"/>
                </a:solidFill>
              </a:rPr>
              <a:pPr defTabSz="914361"/>
              <a:t>‹#›</a:t>
            </a:fld>
            <a:endParaRPr lang="en-US" sz="1900">
              <a:solidFill>
                <a:srgbClr val="717074"/>
              </a:solidFill>
            </a:endParaRPr>
          </a:p>
        </p:txBody>
      </p:sp>
    </p:spTree>
    <p:extLst>
      <p:ext uri="{BB962C8B-B14F-4D97-AF65-F5344CB8AC3E}">
        <p14:creationId xmlns:p14="http://schemas.microsoft.com/office/powerpoint/2010/main" val="178807368"/>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secHead">
  <p:cSld name="Section Header">
    <p:spTree>
      <p:nvGrpSpPr>
        <p:cNvPr id="1" name=""/>
        <p:cNvGrpSpPr/>
        <p:nvPr/>
      </p:nvGrpSpPr>
      <p:grpSpPr>
        <a:xfrm>
          <a:off x="0" y="0"/>
          <a:ext cx="0" cy="0"/>
          <a:chOff x="0" y="0"/>
          <a:chExt cx="0" cy="0"/>
        </a:xfrm>
      </p:grpSpPr>
      <p:pic>
        <p:nvPicPr>
          <p:cNvPr id="16" name="Picture 1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ltGray">
          <a:xfrm>
            <a:off x="6490763" y="0"/>
            <a:ext cx="5698062" cy="6858000"/>
          </a:xfrm>
          <a:prstGeom prst="rect">
            <a:avLst/>
          </a:prstGeom>
        </p:spPr>
      </p:pic>
      <p:grpSp>
        <p:nvGrpSpPr>
          <p:cNvPr id="17" name="Group 16"/>
          <p:cNvGrpSpPr/>
          <p:nvPr/>
        </p:nvGrpSpPr>
        <p:grpSpPr>
          <a:xfrm>
            <a:off x="617877" y="6446045"/>
            <a:ext cx="1099794" cy="173355"/>
            <a:chOff x="-84138" y="5622925"/>
            <a:chExt cx="4330701" cy="682626"/>
          </a:xfrm>
        </p:grpSpPr>
        <p:sp>
          <p:nvSpPr>
            <p:cNvPr id="18"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19"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0"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1"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2"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3"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4"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grpSp>
      <p:sp>
        <p:nvSpPr>
          <p:cNvPr id="2" name="Title 1"/>
          <p:cNvSpPr>
            <a:spLocks noGrp="1"/>
          </p:cNvSpPr>
          <p:nvPr>
            <p:ph type="title"/>
          </p:nvPr>
        </p:nvSpPr>
        <p:spPr>
          <a:xfrm>
            <a:off x="614729" y="1676400"/>
            <a:ext cx="7313295" cy="1524000"/>
          </a:xfrm>
        </p:spPr>
        <p:txBody>
          <a:bodyPr anchor="b"/>
          <a:lstStyle>
            <a:lvl1pPr algn="l">
              <a:defRPr sz="3600" b="1"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609440" y="3276600"/>
            <a:ext cx="7313295" cy="609600"/>
          </a:xfrm>
        </p:spPr>
        <p:txBody>
          <a:bodyPr anchor="t"/>
          <a:lstStyle>
            <a:lvl1pPr marL="0" indent="0">
              <a:spcBef>
                <a:spcPts val="0"/>
              </a:spcBef>
              <a:buNone/>
              <a:defRPr sz="2000">
                <a:solidFill>
                  <a:schemeClr val="tx1"/>
                </a:solidFill>
              </a:defRPr>
            </a:lvl1pPr>
            <a:lvl2pPr marL="0" indent="0">
              <a:buNone/>
              <a:defRPr sz="2000">
                <a:solidFill>
                  <a:schemeClr val="accent4"/>
                </a:solidFill>
              </a:defRPr>
            </a:lvl2pPr>
            <a:lvl3pPr marL="0" indent="0">
              <a:buNone/>
              <a:defRPr sz="2000">
                <a:solidFill>
                  <a:schemeClr val="accent4"/>
                </a:solidFill>
              </a:defRPr>
            </a:lvl3pPr>
            <a:lvl4pPr marL="0" indent="0">
              <a:buNone/>
              <a:defRPr sz="2000">
                <a:solidFill>
                  <a:schemeClr val="accent4"/>
                </a:solidFill>
              </a:defRPr>
            </a:lvl4pPr>
            <a:lvl5pPr marL="0" indent="0">
              <a:buNone/>
              <a:defRPr sz="2000">
                <a:solidFill>
                  <a:schemeClr val="accent4"/>
                </a:solidFill>
              </a:defRPr>
            </a:lvl5pPr>
            <a:lvl6pPr marL="0" indent="0">
              <a:buNone/>
              <a:defRPr sz="2000">
                <a:solidFill>
                  <a:schemeClr val="accent4"/>
                </a:solidFill>
              </a:defRPr>
            </a:lvl6pPr>
            <a:lvl7pPr marL="0" indent="0">
              <a:buNone/>
              <a:defRPr sz="2000">
                <a:solidFill>
                  <a:schemeClr val="accent4"/>
                </a:solidFill>
              </a:defRPr>
            </a:lvl7pPr>
            <a:lvl8pPr marL="0" indent="0">
              <a:buNone/>
              <a:defRPr sz="2000">
                <a:solidFill>
                  <a:schemeClr val="accent4"/>
                </a:solidFill>
              </a:defRPr>
            </a:lvl8pPr>
            <a:lvl9pPr marL="0" indent="0">
              <a:buNone/>
              <a:defRPr sz="2000">
                <a:solidFill>
                  <a:schemeClr val="accent4"/>
                </a:solidFill>
              </a:defRPr>
            </a:lvl9pPr>
          </a:lstStyle>
          <a:p>
            <a:pPr lvl="0"/>
            <a:r>
              <a:rPr lang="en-US" smtClean="0"/>
              <a:t>Click to edit Master text styles</a:t>
            </a:r>
          </a:p>
        </p:txBody>
      </p:sp>
    </p:spTree>
    <p:extLst>
      <p:ext uri="{BB962C8B-B14F-4D97-AF65-F5344CB8AC3E}">
        <p14:creationId xmlns:p14="http://schemas.microsoft.com/office/powerpoint/2010/main" val="644988793"/>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cSld name="2_Title Slide with Presenter Name">
    <p:spTree>
      <p:nvGrpSpPr>
        <p:cNvPr id="1" name=""/>
        <p:cNvGrpSpPr/>
        <p:nvPr/>
      </p:nvGrpSpPr>
      <p:grpSpPr>
        <a:xfrm>
          <a:off x="0" y="0"/>
          <a:ext cx="0" cy="0"/>
          <a:chOff x="0" y="0"/>
          <a:chExt cx="0" cy="0"/>
        </a:xfrm>
      </p:grpSpPr>
      <p:pic>
        <p:nvPicPr>
          <p:cNvPr id="20" name="Picture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ltGray">
          <a:xfrm>
            <a:off x="0" y="0"/>
            <a:ext cx="12188825" cy="6858246"/>
          </a:xfrm>
          <a:prstGeom prst="rect">
            <a:avLst/>
          </a:prstGeom>
        </p:spPr>
      </p:pic>
      <p:sp>
        <p:nvSpPr>
          <p:cNvPr id="2" name="Title 1"/>
          <p:cNvSpPr>
            <a:spLocks noGrp="1"/>
          </p:cNvSpPr>
          <p:nvPr>
            <p:ph type="ctrTitle"/>
          </p:nvPr>
        </p:nvSpPr>
        <p:spPr>
          <a:xfrm>
            <a:off x="609441" y="426720"/>
            <a:ext cx="9141619" cy="1097280"/>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609441" y="1600200"/>
            <a:ext cx="9141619" cy="685800"/>
          </a:xfrm>
        </p:spPr>
        <p:txBody>
          <a:bodyPr/>
          <a:lstStyle>
            <a:lvl1pPr marL="0" indent="0" algn="l">
              <a:lnSpc>
                <a:spcPct val="90000"/>
              </a:lnSpc>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5" name="Text Placeholder 4"/>
          <p:cNvSpPr>
            <a:spLocks noGrp="1"/>
          </p:cNvSpPr>
          <p:nvPr>
            <p:ph type="body" sz="quarter" idx="10" hasCustomPrompt="1"/>
          </p:nvPr>
        </p:nvSpPr>
        <p:spPr>
          <a:xfrm>
            <a:off x="609441" y="5791200"/>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presenter’s name </a:t>
            </a:r>
          </a:p>
        </p:txBody>
      </p:sp>
      <p:sp>
        <p:nvSpPr>
          <p:cNvPr id="9" name="Text Placeholder 4"/>
          <p:cNvSpPr>
            <a:spLocks noGrp="1"/>
          </p:cNvSpPr>
          <p:nvPr>
            <p:ph type="body" sz="quarter" idx="11" hasCustomPrompt="1"/>
          </p:nvPr>
        </p:nvSpPr>
        <p:spPr>
          <a:xfrm>
            <a:off x="609441" y="6081068"/>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date</a:t>
            </a:r>
          </a:p>
        </p:txBody>
      </p:sp>
      <p:grpSp>
        <p:nvGrpSpPr>
          <p:cNvPr id="4" name="Group 20"/>
          <p:cNvGrpSpPr/>
          <p:nvPr/>
        </p:nvGrpSpPr>
        <p:grpSpPr>
          <a:xfrm>
            <a:off x="10206138" y="6074829"/>
            <a:ext cx="1373087" cy="216433"/>
            <a:chOff x="-84138" y="5622925"/>
            <a:chExt cx="4330701" cy="682626"/>
          </a:xfrm>
          <a:solidFill>
            <a:srgbClr val="FFFFFF"/>
          </a:solidFill>
        </p:grpSpPr>
        <p:sp>
          <p:nvSpPr>
            <p:cNvPr id="22"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3"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4"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5"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6"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7"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8"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grpSp>
      <p:sp>
        <p:nvSpPr>
          <p:cNvPr id="15" name="TextBox 14"/>
          <p:cNvSpPr txBox="1"/>
          <p:nvPr userDrawn="1"/>
        </p:nvSpPr>
        <p:spPr>
          <a:xfrm>
            <a:off x="9827519" y="6505956"/>
            <a:ext cx="1751706" cy="199644"/>
          </a:xfrm>
          <a:prstGeom prst="rect">
            <a:avLst/>
          </a:prstGeom>
          <a:noFill/>
        </p:spPr>
        <p:txBody>
          <a:bodyPr wrap="square" lIns="0" tIns="0" rIns="0" bIns="0" rtlCol="0">
            <a:noAutofit/>
          </a:bodyPr>
          <a:lstStyle/>
          <a:p>
            <a:pPr algn="r" defTabSz="914361">
              <a:lnSpc>
                <a:spcPct val="90000"/>
              </a:lnSpc>
            </a:pPr>
            <a:r>
              <a:rPr lang="en-US" sz="700" dirty="0" smtClean="0">
                <a:solidFill>
                  <a:srgbClr val="FFFFFF"/>
                </a:solidFill>
              </a:rPr>
              <a:t>© 2014 VMware Inc. All rights reserved.</a:t>
            </a:r>
          </a:p>
        </p:txBody>
      </p:sp>
    </p:spTree>
    <p:extLst>
      <p:ext uri="{BB962C8B-B14F-4D97-AF65-F5344CB8AC3E}">
        <p14:creationId xmlns:p14="http://schemas.microsoft.com/office/powerpoint/2010/main" val="756656837"/>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ltGray">
          <a:xfrm>
            <a:off x="0" y="0"/>
            <a:ext cx="12188825" cy="6858246"/>
          </a:xfrm>
          <a:prstGeom prst="rect">
            <a:avLst/>
          </a:prstGeom>
        </p:spPr>
      </p:pic>
      <p:sp>
        <p:nvSpPr>
          <p:cNvPr id="2" name="Title 1"/>
          <p:cNvSpPr>
            <a:spLocks noGrp="1"/>
          </p:cNvSpPr>
          <p:nvPr>
            <p:ph type="ctrTitle"/>
          </p:nvPr>
        </p:nvSpPr>
        <p:spPr>
          <a:xfrm>
            <a:off x="609441" y="426720"/>
            <a:ext cx="9141619" cy="1097280"/>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609441" y="1600200"/>
            <a:ext cx="9141619" cy="685800"/>
          </a:xfrm>
        </p:spPr>
        <p:txBody>
          <a:bodyPr/>
          <a:lstStyle>
            <a:lvl1pPr marL="0" indent="0" algn="l">
              <a:lnSpc>
                <a:spcPct val="90000"/>
              </a:lnSpc>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grpSp>
        <p:nvGrpSpPr>
          <p:cNvPr id="4" name="Group 17"/>
          <p:cNvGrpSpPr/>
          <p:nvPr/>
        </p:nvGrpSpPr>
        <p:grpSpPr>
          <a:xfrm>
            <a:off x="10206138" y="6074829"/>
            <a:ext cx="1373087" cy="216433"/>
            <a:chOff x="-84138" y="5622925"/>
            <a:chExt cx="4330701" cy="682626"/>
          </a:xfrm>
          <a:solidFill>
            <a:srgbClr val="FFFFFF"/>
          </a:solidFill>
        </p:grpSpPr>
        <p:sp>
          <p:nvSpPr>
            <p:cNvPr id="19"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0"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1"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2"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3"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4"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5"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grpSp>
      <p:sp>
        <p:nvSpPr>
          <p:cNvPr id="13" name="TextBox 12"/>
          <p:cNvSpPr txBox="1"/>
          <p:nvPr userDrawn="1"/>
        </p:nvSpPr>
        <p:spPr>
          <a:xfrm>
            <a:off x="9827519" y="6505956"/>
            <a:ext cx="1751706" cy="199644"/>
          </a:xfrm>
          <a:prstGeom prst="rect">
            <a:avLst/>
          </a:prstGeom>
          <a:noFill/>
        </p:spPr>
        <p:txBody>
          <a:bodyPr wrap="square" lIns="0" tIns="0" rIns="0" bIns="0" rtlCol="0">
            <a:noAutofit/>
          </a:bodyPr>
          <a:lstStyle/>
          <a:p>
            <a:pPr algn="r" defTabSz="914361">
              <a:lnSpc>
                <a:spcPct val="90000"/>
              </a:lnSpc>
            </a:pPr>
            <a:r>
              <a:rPr lang="en-US" sz="700" dirty="0" smtClean="0">
                <a:solidFill>
                  <a:srgbClr val="FFFFFF"/>
                </a:solidFill>
              </a:rPr>
              <a:t>© 2014 VMware Inc. All rights reserved.</a:t>
            </a:r>
          </a:p>
        </p:txBody>
      </p:sp>
    </p:spTree>
    <p:extLst>
      <p:ext uri="{BB962C8B-B14F-4D97-AF65-F5344CB8AC3E}">
        <p14:creationId xmlns:p14="http://schemas.microsoft.com/office/powerpoint/2010/main" val="2048350659"/>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heme Slide Title Only">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grpSp>
        <p:nvGrpSpPr>
          <p:cNvPr id="33" name="Grid" hidden="1"/>
          <p:cNvGrpSpPr>
            <a:grpSpLocks noChangeAspect="1"/>
          </p:cNvGrpSpPr>
          <p:nvPr userDrawn="1"/>
        </p:nvGrpSpPr>
        <p:grpSpPr bwMode="auto">
          <a:xfrm>
            <a:off x="0" y="-6284"/>
            <a:ext cx="12595927" cy="6870568"/>
            <a:chOff x="-5514" y="-2942"/>
            <a:chExt cx="18709" cy="10205"/>
          </a:xfrm>
        </p:grpSpPr>
        <p:sp>
          <p:nvSpPr>
            <p:cNvPr id="34" name="AutoShape 9"/>
            <p:cNvSpPr>
              <a:spLocks noChangeAspect="1" noChangeArrowheads="1" noTextEdit="1"/>
            </p:cNvSpPr>
            <p:nvPr userDrawn="1"/>
          </p:nvSpPr>
          <p:spPr bwMode="auto">
            <a:xfrm>
              <a:off x="-5514" y="-2942"/>
              <a:ext cx="18709" cy="1020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nvGrpSpPr>
            <p:cNvPr id="35" name="Group 211"/>
            <p:cNvGrpSpPr>
              <a:grpSpLocks/>
            </p:cNvGrpSpPr>
            <p:nvPr userDrawn="1"/>
          </p:nvGrpSpPr>
          <p:grpSpPr bwMode="auto">
            <a:xfrm>
              <a:off x="-5514" y="-2942"/>
              <a:ext cx="14457" cy="10205"/>
              <a:chOff x="-5514" y="-2942"/>
              <a:chExt cx="14457" cy="10205"/>
            </a:xfrm>
          </p:grpSpPr>
          <p:sp>
            <p:nvSpPr>
              <p:cNvPr id="100" name="Rectangle 11"/>
              <p:cNvSpPr>
                <a:spLocks noChangeArrowheads="1"/>
              </p:cNvSpPr>
              <p:nvPr userDrawn="1"/>
            </p:nvSpPr>
            <p:spPr bwMode="auto">
              <a:xfrm>
                <a:off x="-5514"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1" name="Rectangle 12"/>
              <p:cNvSpPr>
                <a:spLocks noChangeArrowheads="1"/>
              </p:cNvSpPr>
              <p:nvPr userDrawn="1"/>
            </p:nvSpPr>
            <p:spPr bwMode="auto">
              <a:xfrm>
                <a:off x="-5514"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2" name="Rectangle 13"/>
              <p:cNvSpPr>
                <a:spLocks noChangeArrowheads="1"/>
              </p:cNvSpPr>
              <p:nvPr userDrawn="1"/>
            </p:nvSpPr>
            <p:spPr bwMode="auto">
              <a:xfrm>
                <a:off x="-5514"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3" name="Rectangle 14"/>
              <p:cNvSpPr>
                <a:spLocks noChangeArrowheads="1"/>
              </p:cNvSpPr>
              <p:nvPr userDrawn="1"/>
            </p:nvSpPr>
            <p:spPr bwMode="auto">
              <a:xfrm>
                <a:off x="-5514"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4" name="Rectangle 15"/>
              <p:cNvSpPr>
                <a:spLocks noChangeArrowheads="1"/>
              </p:cNvSpPr>
              <p:nvPr userDrawn="1"/>
            </p:nvSpPr>
            <p:spPr bwMode="auto">
              <a:xfrm>
                <a:off x="-5514"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5" name="Rectangle 16"/>
              <p:cNvSpPr>
                <a:spLocks noChangeArrowheads="1"/>
              </p:cNvSpPr>
              <p:nvPr userDrawn="1"/>
            </p:nvSpPr>
            <p:spPr bwMode="auto">
              <a:xfrm>
                <a:off x="-5514"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6" name="Rectangle 17"/>
              <p:cNvSpPr>
                <a:spLocks noChangeArrowheads="1"/>
              </p:cNvSpPr>
              <p:nvPr userDrawn="1"/>
            </p:nvSpPr>
            <p:spPr bwMode="auto">
              <a:xfrm>
                <a:off x="-5514"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7" name="Rectangle 18"/>
              <p:cNvSpPr>
                <a:spLocks noChangeArrowheads="1"/>
              </p:cNvSpPr>
              <p:nvPr userDrawn="1"/>
            </p:nvSpPr>
            <p:spPr bwMode="auto">
              <a:xfrm>
                <a:off x="-5514"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8" name="Rectangle 19"/>
              <p:cNvSpPr>
                <a:spLocks noChangeArrowheads="1"/>
              </p:cNvSpPr>
              <p:nvPr userDrawn="1"/>
            </p:nvSpPr>
            <p:spPr bwMode="auto">
              <a:xfrm>
                <a:off x="-5514"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9" name="Rectangle 20"/>
              <p:cNvSpPr>
                <a:spLocks noChangeArrowheads="1"/>
              </p:cNvSpPr>
              <p:nvPr userDrawn="1"/>
            </p:nvSpPr>
            <p:spPr bwMode="auto">
              <a:xfrm>
                <a:off x="-5514"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0" name="Rectangle 21"/>
              <p:cNvSpPr>
                <a:spLocks noChangeArrowheads="1"/>
              </p:cNvSpPr>
              <p:nvPr userDrawn="1"/>
            </p:nvSpPr>
            <p:spPr bwMode="auto">
              <a:xfrm>
                <a:off x="-5514"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1" name="Rectangle 22"/>
              <p:cNvSpPr>
                <a:spLocks noChangeArrowheads="1"/>
              </p:cNvSpPr>
              <p:nvPr userDrawn="1"/>
            </p:nvSpPr>
            <p:spPr bwMode="auto">
              <a:xfrm>
                <a:off x="-5514"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2" name="Rectangle 23"/>
              <p:cNvSpPr>
                <a:spLocks noChangeArrowheads="1"/>
              </p:cNvSpPr>
              <p:nvPr userDrawn="1"/>
            </p:nvSpPr>
            <p:spPr bwMode="auto">
              <a:xfrm>
                <a:off x="-4664"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3" name="Rectangle 24"/>
              <p:cNvSpPr>
                <a:spLocks noChangeArrowheads="1"/>
              </p:cNvSpPr>
              <p:nvPr userDrawn="1"/>
            </p:nvSpPr>
            <p:spPr bwMode="auto">
              <a:xfrm>
                <a:off x="-4664"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4" name="Rectangle 25"/>
              <p:cNvSpPr>
                <a:spLocks noChangeArrowheads="1"/>
              </p:cNvSpPr>
              <p:nvPr userDrawn="1"/>
            </p:nvSpPr>
            <p:spPr bwMode="auto">
              <a:xfrm>
                <a:off x="-4664"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5" name="Rectangle 26"/>
              <p:cNvSpPr>
                <a:spLocks noChangeArrowheads="1"/>
              </p:cNvSpPr>
              <p:nvPr userDrawn="1"/>
            </p:nvSpPr>
            <p:spPr bwMode="auto">
              <a:xfrm>
                <a:off x="-4664"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6" name="Rectangle 27"/>
              <p:cNvSpPr>
                <a:spLocks noChangeArrowheads="1"/>
              </p:cNvSpPr>
              <p:nvPr userDrawn="1"/>
            </p:nvSpPr>
            <p:spPr bwMode="auto">
              <a:xfrm>
                <a:off x="-4664"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7" name="Rectangle 28"/>
              <p:cNvSpPr>
                <a:spLocks noChangeArrowheads="1"/>
              </p:cNvSpPr>
              <p:nvPr userDrawn="1"/>
            </p:nvSpPr>
            <p:spPr bwMode="auto">
              <a:xfrm>
                <a:off x="-4664"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8" name="Rectangle 29"/>
              <p:cNvSpPr>
                <a:spLocks noChangeArrowheads="1"/>
              </p:cNvSpPr>
              <p:nvPr userDrawn="1"/>
            </p:nvSpPr>
            <p:spPr bwMode="auto">
              <a:xfrm>
                <a:off x="-4664"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9" name="Rectangle 30"/>
              <p:cNvSpPr>
                <a:spLocks noChangeArrowheads="1"/>
              </p:cNvSpPr>
              <p:nvPr userDrawn="1"/>
            </p:nvSpPr>
            <p:spPr bwMode="auto">
              <a:xfrm>
                <a:off x="-4664"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0" name="Rectangle 31"/>
              <p:cNvSpPr>
                <a:spLocks noChangeArrowheads="1"/>
              </p:cNvSpPr>
              <p:nvPr userDrawn="1"/>
            </p:nvSpPr>
            <p:spPr bwMode="auto">
              <a:xfrm>
                <a:off x="-4664"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1" name="Rectangle 32"/>
              <p:cNvSpPr>
                <a:spLocks noChangeArrowheads="1"/>
              </p:cNvSpPr>
              <p:nvPr userDrawn="1"/>
            </p:nvSpPr>
            <p:spPr bwMode="auto">
              <a:xfrm>
                <a:off x="-4664"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2" name="Rectangle 33"/>
              <p:cNvSpPr>
                <a:spLocks noChangeArrowheads="1"/>
              </p:cNvSpPr>
              <p:nvPr userDrawn="1"/>
            </p:nvSpPr>
            <p:spPr bwMode="auto">
              <a:xfrm>
                <a:off x="-4664"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3" name="Rectangle 34"/>
              <p:cNvSpPr>
                <a:spLocks noChangeArrowheads="1"/>
              </p:cNvSpPr>
              <p:nvPr userDrawn="1"/>
            </p:nvSpPr>
            <p:spPr bwMode="auto">
              <a:xfrm>
                <a:off x="-4664"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4" name="Rectangle 35"/>
              <p:cNvSpPr>
                <a:spLocks noChangeArrowheads="1"/>
              </p:cNvSpPr>
              <p:nvPr userDrawn="1"/>
            </p:nvSpPr>
            <p:spPr bwMode="auto">
              <a:xfrm>
                <a:off x="-381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5" name="Rectangle 36"/>
              <p:cNvSpPr>
                <a:spLocks noChangeArrowheads="1"/>
              </p:cNvSpPr>
              <p:nvPr userDrawn="1"/>
            </p:nvSpPr>
            <p:spPr bwMode="auto">
              <a:xfrm>
                <a:off x="-381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6" name="Rectangle 37"/>
              <p:cNvSpPr>
                <a:spLocks noChangeArrowheads="1"/>
              </p:cNvSpPr>
              <p:nvPr userDrawn="1"/>
            </p:nvSpPr>
            <p:spPr bwMode="auto">
              <a:xfrm>
                <a:off x="-381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7" name="Rectangle 38"/>
              <p:cNvSpPr>
                <a:spLocks noChangeArrowheads="1"/>
              </p:cNvSpPr>
              <p:nvPr userDrawn="1"/>
            </p:nvSpPr>
            <p:spPr bwMode="auto">
              <a:xfrm>
                <a:off x="-381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8" name="Rectangle 39"/>
              <p:cNvSpPr>
                <a:spLocks noChangeArrowheads="1"/>
              </p:cNvSpPr>
              <p:nvPr userDrawn="1"/>
            </p:nvSpPr>
            <p:spPr bwMode="auto">
              <a:xfrm>
                <a:off x="-381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9" name="Rectangle 40"/>
              <p:cNvSpPr>
                <a:spLocks noChangeArrowheads="1"/>
              </p:cNvSpPr>
              <p:nvPr userDrawn="1"/>
            </p:nvSpPr>
            <p:spPr bwMode="auto">
              <a:xfrm>
                <a:off x="-381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0" name="Rectangle 41"/>
              <p:cNvSpPr>
                <a:spLocks noChangeArrowheads="1"/>
              </p:cNvSpPr>
              <p:nvPr userDrawn="1"/>
            </p:nvSpPr>
            <p:spPr bwMode="auto">
              <a:xfrm>
                <a:off x="-381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1" name="Rectangle 42"/>
              <p:cNvSpPr>
                <a:spLocks noChangeArrowheads="1"/>
              </p:cNvSpPr>
              <p:nvPr userDrawn="1"/>
            </p:nvSpPr>
            <p:spPr bwMode="auto">
              <a:xfrm>
                <a:off x="-381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2" name="Rectangle 43"/>
              <p:cNvSpPr>
                <a:spLocks noChangeArrowheads="1"/>
              </p:cNvSpPr>
              <p:nvPr userDrawn="1"/>
            </p:nvSpPr>
            <p:spPr bwMode="auto">
              <a:xfrm>
                <a:off x="-381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3" name="Rectangle 44"/>
              <p:cNvSpPr>
                <a:spLocks noChangeArrowheads="1"/>
              </p:cNvSpPr>
              <p:nvPr userDrawn="1"/>
            </p:nvSpPr>
            <p:spPr bwMode="auto">
              <a:xfrm>
                <a:off x="-381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4" name="Rectangle 45"/>
              <p:cNvSpPr>
                <a:spLocks noChangeArrowheads="1"/>
              </p:cNvSpPr>
              <p:nvPr userDrawn="1"/>
            </p:nvSpPr>
            <p:spPr bwMode="auto">
              <a:xfrm>
                <a:off x="-381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5" name="Rectangle 46"/>
              <p:cNvSpPr>
                <a:spLocks noChangeArrowheads="1"/>
              </p:cNvSpPr>
              <p:nvPr userDrawn="1"/>
            </p:nvSpPr>
            <p:spPr bwMode="auto">
              <a:xfrm>
                <a:off x="-381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6" name="Rectangle 47"/>
              <p:cNvSpPr>
                <a:spLocks noChangeArrowheads="1"/>
              </p:cNvSpPr>
              <p:nvPr userDrawn="1"/>
            </p:nvSpPr>
            <p:spPr bwMode="auto">
              <a:xfrm>
                <a:off x="-2963"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7" name="Rectangle 48"/>
              <p:cNvSpPr>
                <a:spLocks noChangeArrowheads="1"/>
              </p:cNvSpPr>
              <p:nvPr userDrawn="1"/>
            </p:nvSpPr>
            <p:spPr bwMode="auto">
              <a:xfrm>
                <a:off x="-2963"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8" name="Rectangle 49"/>
              <p:cNvSpPr>
                <a:spLocks noChangeArrowheads="1"/>
              </p:cNvSpPr>
              <p:nvPr userDrawn="1"/>
            </p:nvSpPr>
            <p:spPr bwMode="auto">
              <a:xfrm>
                <a:off x="-2963"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9" name="Rectangle 50"/>
              <p:cNvSpPr>
                <a:spLocks noChangeArrowheads="1"/>
              </p:cNvSpPr>
              <p:nvPr userDrawn="1"/>
            </p:nvSpPr>
            <p:spPr bwMode="auto">
              <a:xfrm>
                <a:off x="-2963"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0" name="Rectangle 51"/>
              <p:cNvSpPr>
                <a:spLocks noChangeArrowheads="1"/>
              </p:cNvSpPr>
              <p:nvPr userDrawn="1"/>
            </p:nvSpPr>
            <p:spPr bwMode="auto">
              <a:xfrm>
                <a:off x="-2963"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1" name="Rectangle 52"/>
              <p:cNvSpPr>
                <a:spLocks noChangeArrowheads="1"/>
              </p:cNvSpPr>
              <p:nvPr userDrawn="1"/>
            </p:nvSpPr>
            <p:spPr bwMode="auto">
              <a:xfrm>
                <a:off x="-2963"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2" name="Rectangle 53"/>
              <p:cNvSpPr>
                <a:spLocks noChangeArrowheads="1"/>
              </p:cNvSpPr>
              <p:nvPr userDrawn="1"/>
            </p:nvSpPr>
            <p:spPr bwMode="auto">
              <a:xfrm>
                <a:off x="-2963"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3" name="Rectangle 54"/>
              <p:cNvSpPr>
                <a:spLocks noChangeArrowheads="1"/>
              </p:cNvSpPr>
              <p:nvPr userDrawn="1"/>
            </p:nvSpPr>
            <p:spPr bwMode="auto">
              <a:xfrm>
                <a:off x="-2963"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4" name="Rectangle 55"/>
              <p:cNvSpPr>
                <a:spLocks noChangeArrowheads="1"/>
              </p:cNvSpPr>
              <p:nvPr userDrawn="1"/>
            </p:nvSpPr>
            <p:spPr bwMode="auto">
              <a:xfrm>
                <a:off x="-2963"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5" name="Rectangle 56"/>
              <p:cNvSpPr>
                <a:spLocks noChangeArrowheads="1"/>
              </p:cNvSpPr>
              <p:nvPr userDrawn="1"/>
            </p:nvSpPr>
            <p:spPr bwMode="auto">
              <a:xfrm>
                <a:off x="-2963"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6" name="Rectangle 57"/>
              <p:cNvSpPr>
                <a:spLocks noChangeArrowheads="1"/>
              </p:cNvSpPr>
              <p:nvPr userDrawn="1"/>
            </p:nvSpPr>
            <p:spPr bwMode="auto">
              <a:xfrm>
                <a:off x="-2963"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7" name="Rectangle 58"/>
              <p:cNvSpPr>
                <a:spLocks noChangeArrowheads="1"/>
              </p:cNvSpPr>
              <p:nvPr userDrawn="1"/>
            </p:nvSpPr>
            <p:spPr bwMode="auto">
              <a:xfrm>
                <a:off x="-2963"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8" name="Rectangle 59"/>
              <p:cNvSpPr>
                <a:spLocks noChangeArrowheads="1"/>
              </p:cNvSpPr>
              <p:nvPr userDrawn="1"/>
            </p:nvSpPr>
            <p:spPr bwMode="auto">
              <a:xfrm>
                <a:off x="-211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9" name="Rectangle 60"/>
              <p:cNvSpPr>
                <a:spLocks noChangeArrowheads="1"/>
              </p:cNvSpPr>
              <p:nvPr userDrawn="1"/>
            </p:nvSpPr>
            <p:spPr bwMode="auto">
              <a:xfrm>
                <a:off x="-211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0" name="Rectangle 61"/>
              <p:cNvSpPr>
                <a:spLocks noChangeArrowheads="1"/>
              </p:cNvSpPr>
              <p:nvPr userDrawn="1"/>
            </p:nvSpPr>
            <p:spPr bwMode="auto">
              <a:xfrm>
                <a:off x="-211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1" name="Rectangle 62"/>
              <p:cNvSpPr>
                <a:spLocks noChangeArrowheads="1"/>
              </p:cNvSpPr>
              <p:nvPr userDrawn="1"/>
            </p:nvSpPr>
            <p:spPr bwMode="auto">
              <a:xfrm>
                <a:off x="-211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2" name="Rectangle 63"/>
              <p:cNvSpPr>
                <a:spLocks noChangeArrowheads="1"/>
              </p:cNvSpPr>
              <p:nvPr userDrawn="1"/>
            </p:nvSpPr>
            <p:spPr bwMode="auto">
              <a:xfrm>
                <a:off x="-211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3" name="Rectangle 64"/>
              <p:cNvSpPr>
                <a:spLocks noChangeArrowheads="1"/>
              </p:cNvSpPr>
              <p:nvPr userDrawn="1"/>
            </p:nvSpPr>
            <p:spPr bwMode="auto">
              <a:xfrm>
                <a:off x="-211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4" name="Rectangle 65"/>
              <p:cNvSpPr>
                <a:spLocks noChangeArrowheads="1"/>
              </p:cNvSpPr>
              <p:nvPr userDrawn="1"/>
            </p:nvSpPr>
            <p:spPr bwMode="auto">
              <a:xfrm>
                <a:off x="-211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5" name="Rectangle 66"/>
              <p:cNvSpPr>
                <a:spLocks noChangeArrowheads="1"/>
              </p:cNvSpPr>
              <p:nvPr userDrawn="1"/>
            </p:nvSpPr>
            <p:spPr bwMode="auto">
              <a:xfrm>
                <a:off x="-211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6" name="Rectangle 67"/>
              <p:cNvSpPr>
                <a:spLocks noChangeArrowheads="1"/>
              </p:cNvSpPr>
              <p:nvPr userDrawn="1"/>
            </p:nvSpPr>
            <p:spPr bwMode="auto">
              <a:xfrm>
                <a:off x="-211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7" name="Rectangle 68"/>
              <p:cNvSpPr>
                <a:spLocks noChangeArrowheads="1"/>
              </p:cNvSpPr>
              <p:nvPr userDrawn="1"/>
            </p:nvSpPr>
            <p:spPr bwMode="auto">
              <a:xfrm>
                <a:off x="-211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8" name="Rectangle 69"/>
              <p:cNvSpPr>
                <a:spLocks noChangeArrowheads="1"/>
              </p:cNvSpPr>
              <p:nvPr userDrawn="1"/>
            </p:nvSpPr>
            <p:spPr bwMode="auto">
              <a:xfrm>
                <a:off x="-211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9" name="Rectangle 70"/>
              <p:cNvSpPr>
                <a:spLocks noChangeArrowheads="1"/>
              </p:cNvSpPr>
              <p:nvPr userDrawn="1"/>
            </p:nvSpPr>
            <p:spPr bwMode="auto">
              <a:xfrm>
                <a:off x="-211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0" name="Rectangle 71"/>
              <p:cNvSpPr>
                <a:spLocks noChangeArrowheads="1"/>
              </p:cNvSpPr>
              <p:nvPr userDrawn="1"/>
            </p:nvSpPr>
            <p:spPr bwMode="auto">
              <a:xfrm>
                <a:off x="-126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1" name="Rectangle 72"/>
              <p:cNvSpPr>
                <a:spLocks noChangeArrowheads="1"/>
              </p:cNvSpPr>
              <p:nvPr userDrawn="1"/>
            </p:nvSpPr>
            <p:spPr bwMode="auto">
              <a:xfrm>
                <a:off x="-126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2" name="Rectangle 73"/>
              <p:cNvSpPr>
                <a:spLocks noChangeArrowheads="1"/>
              </p:cNvSpPr>
              <p:nvPr userDrawn="1"/>
            </p:nvSpPr>
            <p:spPr bwMode="auto">
              <a:xfrm>
                <a:off x="-126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3" name="Rectangle 74"/>
              <p:cNvSpPr>
                <a:spLocks noChangeArrowheads="1"/>
              </p:cNvSpPr>
              <p:nvPr userDrawn="1"/>
            </p:nvSpPr>
            <p:spPr bwMode="auto">
              <a:xfrm>
                <a:off x="-126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4" name="Rectangle 75"/>
              <p:cNvSpPr>
                <a:spLocks noChangeArrowheads="1"/>
              </p:cNvSpPr>
              <p:nvPr userDrawn="1"/>
            </p:nvSpPr>
            <p:spPr bwMode="auto">
              <a:xfrm>
                <a:off x="-126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5" name="Rectangle 76"/>
              <p:cNvSpPr>
                <a:spLocks noChangeArrowheads="1"/>
              </p:cNvSpPr>
              <p:nvPr userDrawn="1"/>
            </p:nvSpPr>
            <p:spPr bwMode="auto">
              <a:xfrm>
                <a:off x="-126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6" name="Rectangle 77"/>
              <p:cNvSpPr>
                <a:spLocks noChangeArrowheads="1"/>
              </p:cNvSpPr>
              <p:nvPr userDrawn="1"/>
            </p:nvSpPr>
            <p:spPr bwMode="auto">
              <a:xfrm>
                <a:off x="-126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7" name="Rectangle 78"/>
              <p:cNvSpPr>
                <a:spLocks noChangeArrowheads="1"/>
              </p:cNvSpPr>
              <p:nvPr userDrawn="1"/>
            </p:nvSpPr>
            <p:spPr bwMode="auto">
              <a:xfrm>
                <a:off x="-126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8" name="Rectangle 79"/>
              <p:cNvSpPr>
                <a:spLocks noChangeArrowheads="1"/>
              </p:cNvSpPr>
              <p:nvPr userDrawn="1"/>
            </p:nvSpPr>
            <p:spPr bwMode="auto">
              <a:xfrm>
                <a:off x="-126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9" name="Rectangle 80"/>
              <p:cNvSpPr>
                <a:spLocks noChangeArrowheads="1"/>
              </p:cNvSpPr>
              <p:nvPr userDrawn="1"/>
            </p:nvSpPr>
            <p:spPr bwMode="auto">
              <a:xfrm>
                <a:off x="-126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0" name="Rectangle 81"/>
              <p:cNvSpPr>
                <a:spLocks noChangeArrowheads="1"/>
              </p:cNvSpPr>
              <p:nvPr userDrawn="1"/>
            </p:nvSpPr>
            <p:spPr bwMode="auto">
              <a:xfrm>
                <a:off x="-126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1" name="Rectangle 82"/>
              <p:cNvSpPr>
                <a:spLocks noChangeArrowheads="1"/>
              </p:cNvSpPr>
              <p:nvPr userDrawn="1"/>
            </p:nvSpPr>
            <p:spPr bwMode="auto">
              <a:xfrm>
                <a:off x="-126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2" name="Rectangle 83"/>
              <p:cNvSpPr>
                <a:spLocks noChangeArrowheads="1"/>
              </p:cNvSpPr>
              <p:nvPr userDrawn="1"/>
            </p:nvSpPr>
            <p:spPr bwMode="auto">
              <a:xfrm>
                <a:off x="-412"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3" name="Rectangle 84"/>
              <p:cNvSpPr>
                <a:spLocks noChangeArrowheads="1"/>
              </p:cNvSpPr>
              <p:nvPr userDrawn="1"/>
            </p:nvSpPr>
            <p:spPr bwMode="auto">
              <a:xfrm>
                <a:off x="-412"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4" name="Rectangle 85"/>
              <p:cNvSpPr>
                <a:spLocks noChangeArrowheads="1"/>
              </p:cNvSpPr>
              <p:nvPr userDrawn="1"/>
            </p:nvSpPr>
            <p:spPr bwMode="auto">
              <a:xfrm>
                <a:off x="-412"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5" name="Rectangle 86"/>
              <p:cNvSpPr>
                <a:spLocks noChangeArrowheads="1"/>
              </p:cNvSpPr>
              <p:nvPr userDrawn="1"/>
            </p:nvSpPr>
            <p:spPr bwMode="auto">
              <a:xfrm>
                <a:off x="-412"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6" name="Rectangle 87"/>
              <p:cNvSpPr>
                <a:spLocks noChangeArrowheads="1"/>
              </p:cNvSpPr>
              <p:nvPr userDrawn="1"/>
            </p:nvSpPr>
            <p:spPr bwMode="auto">
              <a:xfrm>
                <a:off x="-412"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7" name="Rectangle 88"/>
              <p:cNvSpPr>
                <a:spLocks noChangeArrowheads="1"/>
              </p:cNvSpPr>
              <p:nvPr userDrawn="1"/>
            </p:nvSpPr>
            <p:spPr bwMode="auto">
              <a:xfrm>
                <a:off x="-412"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8" name="Rectangle 89"/>
              <p:cNvSpPr>
                <a:spLocks noChangeArrowheads="1"/>
              </p:cNvSpPr>
              <p:nvPr userDrawn="1"/>
            </p:nvSpPr>
            <p:spPr bwMode="auto">
              <a:xfrm>
                <a:off x="-412"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9" name="Rectangle 90"/>
              <p:cNvSpPr>
                <a:spLocks noChangeArrowheads="1"/>
              </p:cNvSpPr>
              <p:nvPr userDrawn="1"/>
            </p:nvSpPr>
            <p:spPr bwMode="auto">
              <a:xfrm>
                <a:off x="-412"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0" name="Rectangle 91"/>
              <p:cNvSpPr>
                <a:spLocks noChangeArrowheads="1"/>
              </p:cNvSpPr>
              <p:nvPr userDrawn="1"/>
            </p:nvSpPr>
            <p:spPr bwMode="auto">
              <a:xfrm>
                <a:off x="-412"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1" name="Rectangle 92"/>
              <p:cNvSpPr>
                <a:spLocks noChangeArrowheads="1"/>
              </p:cNvSpPr>
              <p:nvPr userDrawn="1"/>
            </p:nvSpPr>
            <p:spPr bwMode="auto">
              <a:xfrm>
                <a:off x="-412"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2" name="Rectangle 93"/>
              <p:cNvSpPr>
                <a:spLocks noChangeArrowheads="1"/>
              </p:cNvSpPr>
              <p:nvPr userDrawn="1"/>
            </p:nvSpPr>
            <p:spPr bwMode="auto">
              <a:xfrm>
                <a:off x="-412"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3" name="Rectangle 94"/>
              <p:cNvSpPr>
                <a:spLocks noChangeArrowheads="1"/>
              </p:cNvSpPr>
              <p:nvPr userDrawn="1"/>
            </p:nvSpPr>
            <p:spPr bwMode="auto">
              <a:xfrm>
                <a:off x="-412"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4" name="Rectangle 95"/>
              <p:cNvSpPr>
                <a:spLocks noChangeArrowheads="1"/>
              </p:cNvSpPr>
              <p:nvPr userDrawn="1"/>
            </p:nvSpPr>
            <p:spPr bwMode="auto">
              <a:xfrm>
                <a:off x="439"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5" name="Rectangle 96"/>
              <p:cNvSpPr>
                <a:spLocks noChangeArrowheads="1"/>
              </p:cNvSpPr>
              <p:nvPr userDrawn="1"/>
            </p:nvSpPr>
            <p:spPr bwMode="auto">
              <a:xfrm>
                <a:off x="439"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6" name="Rectangle 97"/>
              <p:cNvSpPr>
                <a:spLocks noChangeArrowheads="1"/>
              </p:cNvSpPr>
              <p:nvPr userDrawn="1"/>
            </p:nvSpPr>
            <p:spPr bwMode="auto">
              <a:xfrm>
                <a:off x="439"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7" name="Rectangle 98"/>
              <p:cNvSpPr>
                <a:spLocks noChangeArrowheads="1"/>
              </p:cNvSpPr>
              <p:nvPr userDrawn="1"/>
            </p:nvSpPr>
            <p:spPr bwMode="auto">
              <a:xfrm>
                <a:off x="439"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8" name="Rectangle 99"/>
              <p:cNvSpPr>
                <a:spLocks noChangeArrowheads="1"/>
              </p:cNvSpPr>
              <p:nvPr userDrawn="1"/>
            </p:nvSpPr>
            <p:spPr bwMode="auto">
              <a:xfrm>
                <a:off x="439"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9" name="Rectangle 100"/>
              <p:cNvSpPr>
                <a:spLocks noChangeArrowheads="1"/>
              </p:cNvSpPr>
              <p:nvPr userDrawn="1"/>
            </p:nvSpPr>
            <p:spPr bwMode="auto">
              <a:xfrm>
                <a:off x="439"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0" name="Rectangle 101"/>
              <p:cNvSpPr>
                <a:spLocks noChangeArrowheads="1"/>
              </p:cNvSpPr>
              <p:nvPr userDrawn="1"/>
            </p:nvSpPr>
            <p:spPr bwMode="auto">
              <a:xfrm>
                <a:off x="439"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1" name="Rectangle 102"/>
              <p:cNvSpPr>
                <a:spLocks noChangeArrowheads="1"/>
              </p:cNvSpPr>
              <p:nvPr userDrawn="1"/>
            </p:nvSpPr>
            <p:spPr bwMode="auto">
              <a:xfrm>
                <a:off x="439"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2" name="Rectangle 103"/>
              <p:cNvSpPr>
                <a:spLocks noChangeArrowheads="1"/>
              </p:cNvSpPr>
              <p:nvPr userDrawn="1"/>
            </p:nvSpPr>
            <p:spPr bwMode="auto">
              <a:xfrm>
                <a:off x="439"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3" name="Rectangle 104"/>
              <p:cNvSpPr>
                <a:spLocks noChangeArrowheads="1"/>
              </p:cNvSpPr>
              <p:nvPr userDrawn="1"/>
            </p:nvSpPr>
            <p:spPr bwMode="auto">
              <a:xfrm>
                <a:off x="439"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4" name="Rectangle 105"/>
              <p:cNvSpPr>
                <a:spLocks noChangeArrowheads="1"/>
              </p:cNvSpPr>
              <p:nvPr userDrawn="1"/>
            </p:nvSpPr>
            <p:spPr bwMode="auto">
              <a:xfrm>
                <a:off x="439"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5" name="Rectangle 106"/>
              <p:cNvSpPr>
                <a:spLocks noChangeArrowheads="1"/>
              </p:cNvSpPr>
              <p:nvPr userDrawn="1"/>
            </p:nvSpPr>
            <p:spPr bwMode="auto">
              <a:xfrm>
                <a:off x="439"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6" name="Rectangle 107"/>
              <p:cNvSpPr>
                <a:spLocks noChangeArrowheads="1"/>
              </p:cNvSpPr>
              <p:nvPr userDrawn="1"/>
            </p:nvSpPr>
            <p:spPr bwMode="auto">
              <a:xfrm>
                <a:off x="1289"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7" name="Rectangle 108"/>
              <p:cNvSpPr>
                <a:spLocks noChangeArrowheads="1"/>
              </p:cNvSpPr>
              <p:nvPr userDrawn="1"/>
            </p:nvSpPr>
            <p:spPr bwMode="auto">
              <a:xfrm>
                <a:off x="1289"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8" name="Rectangle 109"/>
              <p:cNvSpPr>
                <a:spLocks noChangeArrowheads="1"/>
              </p:cNvSpPr>
              <p:nvPr userDrawn="1"/>
            </p:nvSpPr>
            <p:spPr bwMode="auto">
              <a:xfrm>
                <a:off x="1289"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9" name="Rectangle 110"/>
              <p:cNvSpPr>
                <a:spLocks noChangeArrowheads="1"/>
              </p:cNvSpPr>
              <p:nvPr userDrawn="1"/>
            </p:nvSpPr>
            <p:spPr bwMode="auto">
              <a:xfrm>
                <a:off x="1289"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0" name="Rectangle 111"/>
              <p:cNvSpPr>
                <a:spLocks noChangeArrowheads="1"/>
              </p:cNvSpPr>
              <p:nvPr userDrawn="1"/>
            </p:nvSpPr>
            <p:spPr bwMode="auto">
              <a:xfrm>
                <a:off x="1289"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1" name="Rectangle 112"/>
              <p:cNvSpPr>
                <a:spLocks noChangeArrowheads="1"/>
              </p:cNvSpPr>
              <p:nvPr userDrawn="1"/>
            </p:nvSpPr>
            <p:spPr bwMode="auto">
              <a:xfrm>
                <a:off x="1289"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2" name="Rectangle 113"/>
              <p:cNvSpPr>
                <a:spLocks noChangeArrowheads="1"/>
              </p:cNvSpPr>
              <p:nvPr userDrawn="1"/>
            </p:nvSpPr>
            <p:spPr bwMode="auto">
              <a:xfrm>
                <a:off x="1289"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3" name="Rectangle 114"/>
              <p:cNvSpPr>
                <a:spLocks noChangeArrowheads="1"/>
              </p:cNvSpPr>
              <p:nvPr userDrawn="1"/>
            </p:nvSpPr>
            <p:spPr bwMode="auto">
              <a:xfrm>
                <a:off x="1289"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4" name="Rectangle 115"/>
              <p:cNvSpPr>
                <a:spLocks noChangeArrowheads="1"/>
              </p:cNvSpPr>
              <p:nvPr userDrawn="1"/>
            </p:nvSpPr>
            <p:spPr bwMode="auto">
              <a:xfrm>
                <a:off x="1289"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5" name="Rectangle 116"/>
              <p:cNvSpPr>
                <a:spLocks noChangeArrowheads="1"/>
              </p:cNvSpPr>
              <p:nvPr userDrawn="1"/>
            </p:nvSpPr>
            <p:spPr bwMode="auto">
              <a:xfrm>
                <a:off x="1289"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6" name="Rectangle 117"/>
              <p:cNvSpPr>
                <a:spLocks noChangeArrowheads="1"/>
              </p:cNvSpPr>
              <p:nvPr userDrawn="1"/>
            </p:nvSpPr>
            <p:spPr bwMode="auto">
              <a:xfrm>
                <a:off x="1289"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7" name="Rectangle 118"/>
              <p:cNvSpPr>
                <a:spLocks noChangeArrowheads="1"/>
              </p:cNvSpPr>
              <p:nvPr userDrawn="1"/>
            </p:nvSpPr>
            <p:spPr bwMode="auto">
              <a:xfrm>
                <a:off x="1289"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8" name="Rectangle 119"/>
              <p:cNvSpPr>
                <a:spLocks noChangeArrowheads="1"/>
              </p:cNvSpPr>
              <p:nvPr userDrawn="1"/>
            </p:nvSpPr>
            <p:spPr bwMode="auto">
              <a:xfrm>
                <a:off x="2140"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9" name="Rectangle 120"/>
              <p:cNvSpPr>
                <a:spLocks noChangeArrowheads="1"/>
              </p:cNvSpPr>
              <p:nvPr userDrawn="1"/>
            </p:nvSpPr>
            <p:spPr bwMode="auto">
              <a:xfrm>
                <a:off x="2140"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0" name="Rectangle 121"/>
              <p:cNvSpPr>
                <a:spLocks noChangeArrowheads="1"/>
              </p:cNvSpPr>
              <p:nvPr userDrawn="1"/>
            </p:nvSpPr>
            <p:spPr bwMode="auto">
              <a:xfrm>
                <a:off x="2140"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1" name="Rectangle 122"/>
              <p:cNvSpPr>
                <a:spLocks noChangeArrowheads="1"/>
              </p:cNvSpPr>
              <p:nvPr userDrawn="1"/>
            </p:nvSpPr>
            <p:spPr bwMode="auto">
              <a:xfrm>
                <a:off x="2140"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2" name="Rectangle 123"/>
              <p:cNvSpPr>
                <a:spLocks noChangeArrowheads="1"/>
              </p:cNvSpPr>
              <p:nvPr userDrawn="1"/>
            </p:nvSpPr>
            <p:spPr bwMode="auto">
              <a:xfrm>
                <a:off x="2140"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3" name="Rectangle 124"/>
              <p:cNvSpPr>
                <a:spLocks noChangeArrowheads="1"/>
              </p:cNvSpPr>
              <p:nvPr userDrawn="1"/>
            </p:nvSpPr>
            <p:spPr bwMode="auto">
              <a:xfrm>
                <a:off x="2140"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4" name="Rectangle 125"/>
              <p:cNvSpPr>
                <a:spLocks noChangeArrowheads="1"/>
              </p:cNvSpPr>
              <p:nvPr userDrawn="1"/>
            </p:nvSpPr>
            <p:spPr bwMode="auto">
              <a:xfrm>
                <a:off x="2140"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5" name="Rectangle 126"/>
              <p:cNvSpPr>
                <a:spLocks noChangeArrowheads="1"/>
              </p:cNvSpPr>
              <p:nvPr userDrawn="1"/>
            </p:nvSpPr>
            <p:spPr bwMode="auto">
              <a:xfrm>
                <a:off x="2140"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6" name="Rectangle 127"/>
              <p:cNvSpPr>
                <a:spLocks noChangeArrowheads="1"/>
              </p:cNvSpPr>
              <p:nvPr userDrawn="1"/>
            </p:nvSpPr>
            <p:spPr bwMode="auto">
              <a:xfrm>
                <a:off x="2140"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7" name="Rectangle 128"/>
              <p:cNvSpPr>
                <a:spLocks noChangeArrowheads="1"/>
              </p:cNvSpPr>
              <p:nvPr userDrawn="1"/>
            </p:nvSpPr>
            <p:spPr bwMode="auto">
              <a:xfrm>
                <a:off x="2140"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8" name="Rectangle 129"/>
              <p:cNvSpPr>
                <a:spLocks noChangeArrowheads="1"/>
              </p:cNvSpPr>
              <p:nvPr userDrawn="1"/>
            </p:nvSpPr>
            <p:spPr bwMode="auto">
              <a:xfrm>
                <a:off x="2140"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9" name="Rectangle 130"/>
              <p:cNvSpPr>
                <a:spLocks noChangeArrowheads="1"/>
              </p:cNvSpPr>
              <p:nvPr userDrawn="1"/>
            </p:nvSpPr>
            <p:spPr bwMode="auto">
              <a:xfrm>
                <a:off x="2140"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0" name="Rectangle 131"/>
              <p:cNvSpPr>
                <a:spLocks noChangeArrowheads="1"/>
              </p:cNvSpPr>
              <p:nvPr userDrawn="1"/>
            </p:nvSpPr>
            <p:spPr bwMode="auto">
              <a:xfrm>
                <a:off x="2990"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1" name="Rectangle 132"/>
              <p:cNvSpPr>
                <a:spLocks noChangeArrowheads="1"/>
              </p:cNvSpPr>
              <p:nvPr userDrawn="1"/>
            </p:nvSpPr>
            <p:spPr bwMode="auto">
              <a:xfrm>
                <a:off x="2990"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2" name="Rectangle 133"/>
              <p:cNvSpPr>
                <a:spLocks noChangeArrowheads="1"/>
              </p:cNvSpPr>
              <p:nvPr userDrawn="1"/>
            </p:nvSpPr>
            <p:spPr bwMode="auto">
              <a:xfrm>
                <a:off x="2990"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3" name="Rectangle 134"/>
              <p:cNvSpPr>
                <a:spLocks noChangeArrowheads="1"/>
              </p:cNvSpPr>
              <p:nvPr userDrawn="1"/>
            </p:nvSpPr>
            <p:spPr bwMode="auto">
              <a:xfrm>
                <a:off x="2990"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4" name="Rectangle 135"/>
              <p:cNvSpPr>
                <a:spLocks noChangeArrowheads="1"/>
              </p:cNvSpPr>
              <p:nvPr userDrawn="1"/>
            </p:nvSpPr>
            <p:spPr bwMode="auto">
              <a:xfrm>
                <a:off x="2990"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5" name="Rectangle 136"/>
              <p:cNvSpPr>
                <a:spLocks noChangeArrowheads="1"/>
              </p:cNvSpPr>
              <p:nvPr userDrawn="1"/>
            </p:nvSpPr>
            <p:spPr bwMode="auto">
              <a:xfrm>
                <a:off x="2990"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6" name="Rectangle 137"/>
              <p:cNvSpPr>
                <a:spLocks noChangeArrowheads="1"/>
              </p:cNvSpPr>
              <p:nvPr userDrawn="1"/>
            </p:nvSpPr>
            <p:spPr bwMode="auto">
              <a:xfrm>
                <a:off x="2990"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7" name="Rectangle 138"/>
              <p:cNvSpPr>
                <a:spLocks noChangeArrowheads="1"/>
              </p:cNvSpPr>
              <p:nvPr userDrawn="1"/>
            </p:nvSpPr>
            <p:spPr bwMode="auto">
              <a:xfrm>
                <a:off x="2990"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8" name="Rectangle 139"/>
              <p:cNvSpPr>
                <a:spLocks noChangeArrowheads="1"/>
              </p:cNvSpPr>
              <p:nvPr userDrawn="1"/>
            </p:nvSpPr>
            <p:spPr bwMode="auto">
              <a:xfrm>
                <a:off x="2990"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9" name="Rectangle 140"/>
              <p:cNvSpPr>
                <a:spLocks noChangeArrowheads="1"/>
              </p:cNvSpPr>
              <p:nvPr userDrawn="1"/>
            </p:nvSpPr>
            <p:spPr bwMode="auto">
              <a:xfrm>
                <a:off x="2990"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0" name="Rectangle 141"/>
              <p:cNvSpPr>
                <a:spLocks noChangeArrowheads="1"/>
              </p:cNvSpPr>
              <p:nvPr userDrawn="1"/>
            </p:nvSpPr>
            <p:spPr bwMode="auto">
              <a:xfrm>
                <a:off x="2990"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1" name="Rectangle 142"/>
              <p:cNvSpPr>
                <a:spLocks noChangeArrowheads="1"/>
              </p:cNvSpPr>
              <p:nvPr userDrawn="1"/>
            </p:nvSpPr>
            <p:spPr bwMode="auto">
              <a:xfrm>
                <a:off x="2990"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2" name="Rectangle 143"/>
              <p:cNvSpPr>
                <a:spLocks noChangeArrowheads="1"/>
              </p:cNvSpPr>
              <p:nvPr userDrawn="1"/>
            </p:nvSpPr>
            <p:spPr bwMode="auto">
              <a:xfrm>
                <a:off x="3841"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3" name="Rectangle 144"/>
              <p:cNvSpPr>
                <a:spLocks noChangeArrowheads="1"/>
              </p:cNvSpPr>
              <p:nvPr userDrawn="1"/>
            </p:nvSpPr>
            <p:spPr bwMode="auto">
              <a:xfrm>
                <a:off x="3841"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4" name="Rectangle 145"/>
              <p:cNvSpPr>
                <a:spLocks noChangeArrowheads="1"/>
              </p:cNvSpPr>
              <p:nvPr userDrawn="1"/>
            </p:nvSpPr>
            <p:spPr bwMode="auto">
              <a:xfrm>
                <a:off x="3841"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5" name="Rectangle 146"/>
              <p:cNvSpPr>
                <a:spLocks noChangeArrowheads="1"/>
              </p:cNvSpPr>
              <p:nvPr userDrawn="1"/>
            </p:nvSpPr>
            <p:spPr bwMode="auto">
              <a:xfrm>
                <a:off x="3841"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6" name="Rectangle 147"/>
              <p:cNvSpPr>
                <a:spLocks noChangeArrowheads="1"/>
              </p:cNvSpPr>
              <p:nvPr userDrawn="1"/>
            </p:nvSpPr>
            <p:spPr bwMode="auto">
              <a:xfrm>
                <a:off x="3841"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7" name="Rectangle 148"/>
              <p:cNvSpPr>
                <a:spLocks noChangeArrowheads="1"/>
              </p:cNvSpPr>
              <p:nvPr userDrawn="1"/>
            </p:nvSpPr>
            <p:spPr bwMode="auto">
              <a:xfrm>
                <a:off x="3841"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8" name="Rectangle 149"/>
              <p:cNvSpPr>
                <a:spLocks noChangeArrowheads="1"/>
              </p:cNvSpPr>
              <p:nvPr userDrawn="1"/>
            </p:nvSpPr>
            <p:spPr bwMode="auto">
              <a:xfrm>
                <a:off x="3841"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9" name="Rectangle 150"/>
              <p:cNvSpPr>
                <a:spLocks noChangeArrowheads="1"/>
              </p:cNvSpPr>
              <p:nvPr userDrawn="1"/>
            </p:nvSpPr>
            <p:spPr bwMode="auto">
              <a:xfrm>
                <a:off x="3841"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0" name="Rectangle 151"/>
              <p:cNvSpPr>
                <a:spLocks noChangeArrowheads="1"/>
              </p:cNvSpPr>
              <p:nvPr userDrawn="1"/>
            </p:nvSpPr>
            <p:spPr bwMode="auto">
              <a:xfrm>
                <a:off x="3841"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1" name="Rectangle 152"/>
              <p:cNvSpPr>
                <a:spLocks noChangeArrowheads="1"/>
              </p:cNvSpPr>
              <p:nvPr userDrawn="1"/>
            </p:nvSpPr>
            <p:spPr bwMode="auto">
              <a:xfrm>
                <a:off x="3841"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2" name="Rectangle 153"/>
              <p:cNvSpPr>
                <a:spLocks noChangeArrowheads="1"/>
              </p:cNvSpPr>
              <p:nvPr userDrawn="1"/>
            </p:nvSpPr>
            <p:spPr bwMode="auto">
              <a:xfrm>
                <a:off x="3841"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3" name="Rectangle 154"/>
              <p:cNvSpPr>
                <a:spLocks noChangeArrowheads="1"/>
              </p:cNvSpPr>
              <p:nvPr userDrawn="1"/>
            </p:nvSpPr>
            <p:spPr bwMode="auto">
              <a:xfrm>
                <a:off x="3841"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4" name="Rectangle 155"/>
              <p:cNvSpPr>
                <a:spLocks noChangeArrowheads="1"/>
              </p:cNvSpPr>
              <p:nvPr userDrawn="1"/>
            </p:nvSpPr>
            <p:spPr bwMode="auto">
              <a:xfrm>
                <a:off x="4691"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5" name="Rectangle 156"/>
              <p:cNvSpPr>
                <a:spLocks noChangeArrowheads="1"/>
              </p:cNvSpPr>
              <p:nvPr userDrawn="1"/>
            </p:nvSpPr>
            <p:spPr bwMode="auto">
              <a:xfrm>
                <a:off x="4691"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6" name="Rectangle 157"/>
              <p:cNvSpPr>
                <a:spLocks noChangeArrowheads="1"/>
              </p:cNvSpPr>
              <p:nvPr userDrawn="1"/>
            </p:nvSpPr>
            <p:spPr bwMode="auto">
              <a:xfrm>
                <a:off x="4691"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7" name="Rectangle 158"/>
              <p:cNvSpPr>
                <a:spLocks noChangeArrowheads="1"/>
              </p:cNvSpPr>
              <p:nvPr userDrawn="1"/>
            </p:nvSpPr>
            <p:spPr bwMode="auto">
              <a:xfrm>
                <a:off x="4691"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8" name="Rectangle 159"/>
              <p:cNvSpPr>
                <a:spLocks noChangeArrowheads="1"/>
              </p:cNvSpPr>
              <p:nvPr userDrawn="1"/>
            </p:nvSpPr>
            <p:spPr bwMode="auto">
              <a:xfrm>
                <a:off x="4691"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9" name="Rectangle 160"/>
              <p:cNvSpPr>
                <a:spLocks noChangeArrowheads="1"/>
              </p:cNvSpPr>
              <p:nvPr userDrawn="1"/>
            </p:nvSpPr>
            <p:spPr bwMode="auto">
              <a:xfrm>
                <a:off x="4691"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0" name="Rectangle 161"/>
              <p:cNvSpPr>
                <a:spLocks noChangeArrowheads="1"/>
              </p:cNvSpPr>
              <p:nvPr userDrawn="1"/>
            </p:nvSpPr>
            <p:spPr bwMode="auto">
              <a:xfrm>
                <a:off x="4691"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1" name="Rectangle 162"/>
              <p:cNvSpPr>
                <a:spLocks noChangeArrowheads="1"/>
              </p:cNvSpPr>
              <p:nvPr userDrawn="1"/>
            </p:nvSpPr>
            <p:spPr bwMode="auto">
              <a:xfrm>
                <a:off x="4691"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2" name="Rectangle 163"/>
              <p:cNvSpPr>
                <a:spLocks noChangeArrowheads="1"/>
              </p:cNvSpPr>
              <p:nvPr userDrawn="1"/>
            </p:nvSpPr>
            <p:spPr bwMode="auto">
              <a:xfrm>
                <a:off x="4691"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3" name="Rectangle 164"/>
              <p:cNvSpPr>
                <a:spLocks noChangeArrowheads="1"/>
              </p:cNvSpPr>
              <p:nvPr userDrawn="1"/>
            </p:nvSpPr>
            <p:spPr bwMode="auto">
              <a:xfrm>
                <a:off x="4691"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4" name="Rectangle 165"/>
              <p:cNvSpPr>
                <a:spLocks noChangeArrowheads="1"/>
              </p:cNvSpPr>
              <p:nvPr userDrawn="1"/>
            </p:nvSpPr>
            <p:spPr bwMode="auto">
              <a:xfrm>
                <a:off x="4691"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5" name="Rectangle 166"/>
              <p:cNvSpPr>
                <a:spLocks noChangeArrowheads="1"/>
              </p:cNvSpPr>
              <p:nvPr userDrawn="1"/>
            </p:nvSpPr>
            <p:spPr bwMode="auto">
              <a:xfrm>
                <a:off x="4691"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6" name="Rectangle 167"/>
              <p:cNvSpPr>
                <a:spLocks noChangeArrowheads="1"/>
              </p:cNvSpPr>
              <p:nvPr userDrawn="1"/>
            </p:nvSpPr>
            <p:spPr bwMode="auto">
              <a:xfrm>
                <a:off x="5541"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7" name="Rectangle 168"/>
              <p:cNvSpPr>
                <a:spLocks noChangeArrowheads="1"/>
              </p:cNvSpPr>
              <p:nvPr userDrawn="1"/>
            </p:nvSpPr>
            <p:spPr bwMode="auto">
              <a:xfrm>
                <a:off x="5541"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8" name="Rectangle 169"/>
              <p:cNvSpPr>
                <a:spLocks noChangeArrowheads="1"/>
              </p:cNvSpPr>
              <p:nvPr userDrawn="1"/>
            </p:nvSpPr>
            <p:spPr bwMode="auto">
              <a:xfrm>
                <a:off x="5541"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9" name="Rectangle 170"/>
              <p:cNvSpPr>
                <a:spLocks noChangeArrowheads="1"/>
              </p:cNvSpPr>
              <p:nvPr userDrawn="1"/>
            </p:nvSpPr>
            <p:spPr bwMode="auto">
              <a:xfrm>
                <a:off x="5541"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0" name="Rectangle 171"/>
              <p:cNvSpPr>
                <a:spLocks noChangeArrowheads="1"/>
              </p:cNvSpPr>
              <p:nvPr userDrawn="1"/>
            </p:nvSpPr>
            <p:spPr bwMode="auto">
              <a:xfrm>
                <a:off x="5541"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1" name="Rectangle 172"/>
              <p:cNvSpPr>
                <a:spLocks noChangeArrowheads="1"/>
              </p:cNvSpPr>
              <p:nvPr userDrawn="1"/>
            </p:nvSpPr>
            <p:spPr bwMode="auto">
              <a:xfrm>
                <a:off x="5541"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2" name="Rectangle 173"/>
              <p:cNvSpPr>
                <a:spLocks noChangeArrowheads="1"/>
              </p:cNvSpPr>
              <p:nvPr userDrawn="1"/>
            </p:nvSpPr>
            <p:spPr bwMode="auto">
              <a:xfrm>
                <a:off x="5541"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3" name="Rectangle 174"/>
              <p:cNvSpPr>
                <a:spLocks noChangeArrowheads="1"/>
              </p:cNvSpPr>
              <p:nvPr userDrawn="1"/>
            </p:nvSpPr>
            <p:spPr bwMode="auto">
              <a:xfrm>
                <a:off x="5541"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4" name="Rectangle 175"/>
              <p:cNvSpPr>
                <a:spLocks noChangeArrowheads="1"/>
              </p:cNvSpPr>
              <p:nvPr userDrawn="1"/>
            </p:nvSpPr>
            <p:spPr bwMode="auto">
              <a:xfrm>
                <a:off x="5541"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5" name="Rectangle 176"/>
              <p:cNvSpPr>
                <a:spLocks noChangeArrowheads="1"/>
              </p:cNvSpPr>
              <p:nvPr userDrawn="1"/>
            </p:nvSpPr>
            <p:spPr bwMode="auto">
              <a:xfrm>
                <a:off x="5541"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6" name="Rectangle 177"/>
              <p:cNvSpPr>
                <a:spLocks noChangeArrowheads="1"/>
              </p:cNvSpPr>
              <p:nvPr userDrawn="1"/>
            </p:nvSpPr>
            <p:spPr bwMode="auto">
              <a:xfrm>
                <a:off x="5541"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7" name="Rectangle 178"/>
              <p:cNvSpPr>
                <a:spLocks noChangeArrowheads="1"/>
              </p:cNvSpPr>
              <p:nvPr userDrawn="1"/>
            </p:nvSpPr>
            <p:spPr bwMode="auto">
              <a:xfrm>
                <a:off x="5541"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8" name="Rectangle 179"/>
              <p:cNvSpPr>
                <a:spLocks noChangeArrowheads="1"/>
              </p:cNvSpPr>
              <p:nvPr userDrawn="1"/>
            </p:nvSpPr>
            <p:spPr bwMode="auto">
              <a:xfrm>
                <a:off x="639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9" name="Rectangle 180"/>
              <p:cNvSpPr>
                <a:spLocks noChangeArrowheads="1"/>
              </p:cNvSpPr>
              <p:nvPr userDrawn="1"/>
            </p:nvSpPr>
            <p:spPr bwMode="auto">
              <a:xfrm>
                <a:off x="639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0" name="Rectangle 181"/>
              <p:cNvSpPr>
                <a:spLocks noChangeArrowheads="1"/>
              </p:cNvSpPr>
              <p:nvPr userDrawn="1"/>
            </p:nvSpPr>
            <p:spPr bwMode="auto">
              <a:xfrm>
                <a:off x="639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1" name="Rectangle 182"/>
              <p:cNvSpPr>
                <a:spLocks noChangeArrowheads="1"/>
              </p:cNvSpPr>
              <p:nvPr userDrawn="1"/>
            </p:nvSpPr>
            <p:spPr bwMode="auto">
              <a:xfrm>
                <a:off x="639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2" name="Rectangle 183"/>
              <p:cNvSpPr>
                <a:spLocks noChangeArrowheads="1"/>
              </p:cNvSpPr>
              <p:nvPr userDrawn="1"/>
            </p:nvSpPr>
            <p:spPr bwMode="auto">
              <a:xfrm>
                <a:off x="639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3" name="Rectangle 184"/>
              <p:cNvSpPr>
                <a:spLocks noChangeArrowheads="1"/>
              </p:cNvSpPr>
              <p:nvPr userDrawn="1"/>
            </p:nvSpPr>
            <p:spPr bwMode="auto">
              <a:xfrm>
                <a:off x="639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4" name="Rectangle 185"/>
              <p:cNvSpPr>
                <a:spLocks noChangeArrowheads="1"/>
              </p:cNvSpPr>
              <p:nvPr userDrawn="1"/>
            </p:nvSpPr>
            <p:spPr bwMode="auto">
              <a:xfrm>
                <a:off x="639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5" name="Rectangle 186"/>
              <p:cNvSpPr>
                <a:spLocks noChangeArrowheads="1"/>
              </p:cNvSpPr>
              <p:nvPr userDrawn="1"/>
            </p:nvSpPr>
            <p:spPr bwMode="auto">
              <a:xfrm>
                <a:off x="639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6" name="Rectangle 187"/>
              <p:cNvSpPr>
                <a:spLocks noChangeArrowheads="1"/>
              </p:cNvSpPr>
              <p:nvPr userDrawn="1"/>
            </p:nvSpPr>
            <p:spPr bwMode="auto">
              <a:xfrm>
                <a:off x="639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7" name="Rectangle 188"/>
              <p:cNvSpPr>
                <a:spLocks noChangeArrowheads="1"/>
              </p:cNvSpPr>
              <p:nvPr userDrawn="1"/>
            </p:nvSpPr>
            <p:spPr bwMode="auto">
              <a:xfrm>
                <a:off x="639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8" name="Rectangle 189"/>
              <p:cNvSpPr>
                <a:spLocks noChangeArrowheads="1"/>
              </p:cNvSpPr>
              <p:nvPr userDrawn="1"/>
            </p:nvSpPr>
            <p:spPr bwMode="auto">
              <a:xfrm>
                <a:off x="639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9" name="Rectangle 190"/>
              <p:cNvSpPr>
                <a:spLocks noChangeArrowheads="1"/>
              </p:cNvSpPr>
              <p:nvPr userDrawn="1"/>
            </p:nvSpPr>
            <p:spPr bwMode="auto">
              <a:xfrm>
                <a:off x="639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0" name="Rectangle 191"/>
              <p:cNvSpPr>
                <a:spLocks noChangeArrowheads="1"/>
              </p:cNvSpPr>
              <p:nvPr userDrawn="1"/>
            </p:nvSpPr>
            <p:spPr bwMode="auto">
              <a:xfrm>
                <a:off x="7242"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1" name="Rectangle 192"/>
              <p:cNvSpPr>
                <a:spLocks noChangeArrowheads="1"/>
              </p:cNvSpPr>
              <p:nvPr userDrawn="1"/>
            </p:nvSpPr>
            <p:spPr bwMode="auto">
              <a:xfrm>
                <a:off x="7242"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2" name="Rectangle 193"/>
              <p:cNvSpPr>
                <a:spLocks noChangeArrowheads="1"/>
              </p:cNvSpPr>
              <p:nvPr userDrawn="1"/>
            </p:nvSpPr>
            <p:spPr bwMode="auto">
              <a:xfrm>
                <a:off x="7242"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3" name="Rectangle 194"/>
              <p:cNvSpPr>
                <a:spLocks noChangeArrowheads="1"/>
              </p:cNvSpPr>
              <p:nvPr userDrawn="1"/>
            </p:nvSpPr>
            <p:spPr bwMode="auto">
              <a:xfrm>
                <a:off x="7242"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4" name="Rectangle 195"/>
              <p:cNvSpPr>
                <a:spLocks noChangeArrowheads="1"/>
              </p:cNvSpPr>
              <p:nvPr userDrawn="1"/>
            </p:nvSpPr>
            <p:spPr bwMode="auto">
              <a:xfrm>
                <a:off x="7242"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5" name="Rectangle 196"/>
              <p:cNvSpPr>
                <a:spLocks noChangeArrowheads="1"/>
              </p:cNvSpPr>
              <p:nvPr userDrawn="1"/>
            </p:nvSpPr>
            <p:spPr bwMode="auto">
              <a:xfrm>
                <a:off x="7242"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6" name="Rectangle 197"/>
              <p:cNvSpPr>
                <a:spLocks noChangeArrowheads="1"/>
              </p:cNvSpPr>
              <p:nvPr userDrawn="1"/>
            </p:nvSpPr>
            <p:spPr bwMode="auto">
              <a:xfrm>
                <a:off x="7242"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7" name="Rectangle 198"/>
              <p:cNvSpPr>
                <a:spLocks noChangeArrowheads="1"/>
              </p:cNvSpPr>
              <p:nvPr userDrawn="1"/>
            </p:nvSpPr>
            <p:spPr bwMode="auto">
              <a:xfrm>
                <a:off x="7242"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8" name="Rectangle 199"/>
              <p:cNvSpPr>
                <a:spLocks noChangeArrowheads="1"/>
              </p:cNvSpPr>
              <p:nvPr userDrawn="1"/>
            </p:nvSpPr>
            <p:spPr bwMode="auto">
              <a:xfrm>
                <a:off x="7242"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9" name="Rectangle 200"/>
              <p:cNvSpPr>
                <a:spLocks noChangeArrowheads="1"/>
              </p:cNvSpPr>
              <p:nvPr userDrawn="1"/>
            </p:nvSpPr>
            <p:spPr bwMode="auto">
              <a:xfrm>
                <a:off x="7242"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0" name="Rectangle 201"/>
              <p:cNvSpPr>
                <a:spLocks noChangeArrowheads="1"/>
              </p:cNvSpPr>
              <p:nvPr userDrawn="1"/>
            </p:nvSpPr>
            <p:spPr bwMode="auto">
              <a:xfrm>
                <a:off x="7242"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1" name="Rectangle 202"/>
              <p:cNvSpPr>
                <a:spLocks noChangeArrowheads="1"/>
              </p:cNvSpPr>
              <p:nvPr userDrawn="1"/>
            </p:nvSpPr>
            <p:spPr bwMode="auto">
              <a:xfrm>
                <a:off x="7242"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2" name="Rectangle 203"/>
              <p:cNvSpPr>
                <a:spLocks noChangeArrowheads="1"/>
              </p:cNvSpPr>
              <p:nvPr userDrawn="1"/>
            </p:nvSpPr>
            <p:spPr bwMode="auto">
              <a:xfrm>
                <a:off x="809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3" name="Rectangle 204"/>
              <p:cNvSpPr>
                <a:spLocks noChangeArrowheads="1"/>
              </p:cNvSpPr>
              <p:nvPr userDrawn="1"/>
            </p:nvSpPr>
            <p:spPr bwMode="auto">
              <a:xfrm>
                <a:off x="809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4" name="Rectangle 205"/>
              <p:cNvSpPr>
                <a:spLocks noChangeArrowheads="1"/>
              </p:cNvSpPr>
              <p:nvPr userDrawn="1"/>
            </p:nvSpPr>
            <p:spPr bwMode="auto">
              <a:xfrm>
                <a:off x="809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5" name="Rectangle 206"/>
              <p:cNvSpPr>
                <a:spLocks noChangeArrowheads="1"/>
              </p:cNvSpPr>
              <p:nvPr userDrawn="1"/>
            </p:nvSpPr>
            <p:spPr bwMode="auto">
              <a:xfrm>
                <a:off x="809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6" name="Rectangle 207"/>
              <p:cNvSpPr>
                <a:spLocks noChangeArrowheads="1"/>
              </p:cNvSpPr>
              <p:nvPr userDrawn="1"/>
            </p:nvSpPr>
            <p:spPr bwMode="auto">
              <a:xfrm>
                <a:off x="809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7" name="Rectangle 208"/>
              <p:cNvSpPr>
                <a:spLocks noChangeArrowheads="1"/>
              </p:cNvSpPr>
              <p:nvPr userDrawn="1"/>
            </p:nvSpPr>
            <p:spPr bwMode="auto">
              <a:xfrm>
                <a:off x="809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8" name="Rectangle 209"/>
              <p:cNvSpPr>
                <a:spLocks noChangeArrowheads="1"/>
              </p:cNvSpPr>
              <p:nvPr userDrawn="1"/>
            </p:nvSpPr>
            <p:spPr bwMode="auto">
              <a:xfrm>
                <a:off x="809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9" name="Rectangle 210"/>
              <p:cNvSpPr>
                <a:spLocks noChangeArrowheads="1"/>
              </p:cNvSpPr>
              <p:nvPr userDrawn="1"/>
            </p:nvSpPr>
            <p:spPr bwMode="auto">
              <a:xfrm>
                <a:off x="809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sp>
          <p:nvSpPr>
            <p:cNvPr id="36" name="Rectangle 212"/>
            <p:cNvSpPr>
              <a:spLocks noChangeArrowheads="1"/>
            </p:cNvSpPr>
            <p:nvPr userDrawn="1"/>
          </p:nvSpPr>
          <p:spPr bwMode="auto">
            <a:xfrm>
              <a:off x="809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7" name="Rectangle 213"/>
            <p:cNvSpPr>
              <a:spLocks noChangeArrowheads="1"/>
            </p:cNvSpPr>
            <p:nvPr userDrawn="1"/>
          </p:nvSpPr>
          <p:spPr bwMode="auto">
            <a:xfrm>
              <a:off x="809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8" name="Rectangle 214"/>
            <p:cNvSpPr>
              <a:spLocks noChangeArrowheads="1"/>
            </p:cNvSpPr>
            <p:nvPr userDrawn="1"/>
          </p:nvSpPr>
          <p:spPr bwMode="auto">
            <a:xfrm>
              <a:off x="809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9" name="Rectangle 215"/>
            <p:cNvSpPr>
              <a:spLocks noChangeArrowheads="1"/>
            </p:cNvSpPr>
            <p:nvPr userDrawn="1"/>
          </p:nvSpPr>
          <p:spPr bwMode="auto">
            <a:xfrm>
              <a:off x="809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0" name="Rectangle 216"/>
            <p:cNvSpPr>
              <a:spLocks noChangeArrowheads="1"/>
            </p:cNvSpPr>
            <p:nvPr userDrawn="1"/>
          </p:nvSpPr>
          <p:spPr bwMode="auto">
            <a:xfrm>
              <a:off x="894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1" name="Rectangle 217"/>
            <p:cNvSpPr>
              <a:spLocks noChangeArrowheads="1"/>
            </p:cNvSpPr>
            <p:nvPr userDrawn="1"/>
          </p:nvSpPr>
          <p:spPr bwMode="auto">
            <a:xfrm>
              <a:off x="894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2" name="Rectangle 218"/>
            <p:cNvSpPr>
              <a:spLocks noChangeArrowheads="1"/>
            </p:cNvSpPr>
            <p:nvPr userDrawn="1"/>
          </p:nvSpPr>
          <p:spPr bwMode="auto">
            <a:xfrm>
              <a:off x="894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3" name="Rectangle 219"/>
            <p:cNvSpPr>
              <a:spLocks noChangeArrowheads="1"/>
            </p:cNvSpPr>
            <p:nvPr userDrawn="1"/>
          </p:nvSpPr>
          <p:spPr bwMode="auto">
            <a:xfrm>
              <a:off x="894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4" name="Rectangle 220"/>
            <p:cNvSpPr>
              <a:spLocks noChangeArrowheads="1"/>
            </p:cNvSpPr>
            <p:nvPr userDrawn="1"/>
          </p:nvSpPr>
          <p:spPr bwMode="auto">
            <a:xfrm>
              <a:off x="894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5" name="Rectangle 221"/>
            <p:cNvSpPr>
              <a:spLocks noChangeArrowheads="1"/>
            </p:cNvSpPr>
            <p:nvPr userDrawn="1"/>
          </p:nvSpPr>
          <p:spPr bwMode="auto">
            <a:xfrm>
              <a:off x="894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6" name="Rectangle 222"/>
            <p:cNvSpPr>
              <a:spLocks noChangeArrowheads="1"/>
            </p:cNvSpPr>
            <p:nvPr userDrawn="1"/>
          </p:nvSpPr>
          <p:spPr bwMode="auto">
            <a:xfrm>
              <a:off x="894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7" name="Rectangle 223"/>
            <p:cNvSpPr>
              <a:spLocks noChangeArrowheads="1"/>
            </p:cNvSpPr>
            <p:nvPr userDrawn="1"/>
          </p:nvSpPr>
          <p:spPr bwMode="auto">
            <a:xfrm>
              <a:off x="894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8" name="Rectangle 224"/>
            <p:cNvSpPr>
              <a:spLocks noChangeArrowheads="1"/>
            </p:cNvSpPr>
            <p:nvPr userDrawn="1"/>
          </p:nvSpPr>
          <p:spPr bwMode="auto">
            <a:xfrm>
              <a:off x="894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9" name="Rectangle 225"/>
            <p:cNvSpPr>
              <a:spLocks noChangeArrowheads="1"/>
            </p:cNvSpPr>
            <p:nvPr userDrawn="1"/>
          </p:nvSpPr>
          <p:spPr bwMode="auto">
            <a:xfrm>
              <a:off x="894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0" name="Rectangle 226"/>
            <p:cNvSpPr>
              <a:spLocks noChangeArrowheads="1"/>
            </p:cNvSpPr>
            <p:nvPr userDrawn="1"/>
          </p:nvSpPr>
          <p:spPr bwMode="auto">
            <a:xfrm>
              <a:off x="894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1" name="Rectangle 227"/>
            <p:cNvSpPr>
              <a:spLocks noChangeArrowheads="1"/>
            </p:cNvSpPr>
            <p:nvPr userDrawn="1"/>
          </p:nvSpPr>
          <p:spPr bwMode="auto">
            <a:xfrm>
              <a:off x="894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2" name="Rectangle 228"/>
            <p:cNvSpPr>
              <a:spLocks noChangeArrowheads="1"/>
            </p:cNvSpPr>
            <p:nvPr userDrawn="1"/>
          </p:nvSpPr>
          <p:spPr bwMode="auto">
            <a:xfrm>
              <a:off x="9793"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3" name="Rectangle 229"/>
            <p:cNvSpPr>
              <a:spLocks noChangeArrowheads="1"/>
            </p:cNvSpPr>
            <p:nvPr userDrawn="1"/>
          </p:nvSpPr>
          <p:spPr bwMode="auto">
            <a:xfrm>
              <a:off x="9793"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4" name="Rectangle 230"/>
            <p:cNvSpPr>
              <a:spLocks noChangeArrowheads="1"/>
            </p:cNvSpPr>
            <p:nvPr userDrawn="1"/>
          </p:nvSpPr>
          <p:spPr bwMode="auto">
            <a:xfrm>
              <a:off x="9793"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5" name="Rectangle 231"/>
            <p:cNvSpPr>
              <a:spLocks noChangeArrowheads="1"/>
            </p:cNvSpPr>
            <p:nvPr userDrawn="1"/>
          </p:nvSpPr>
          <p:spPr bwMode="auto">
            <a:xfrm>
              <a:off x="9793"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6" name="Rectangle 232"/>
            <p:cNvSpPr>
              <a:spLocks noChangeArrowheads="1"/>
            </p:cNvSpPr>
            <p:nvPr userDrawn="1"/>
          </p:nvSpPr>
          <p:spPr bwMode="auto">
            <a:xfrm>
              <a:off x="9793"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7" name="Rectangle 233"/>
            <p:cNvSpPr>
              <a:spLocks noChangeArrowheads="1"/>
            </p:cNvSpPr>
            <p:nvPr userDrawn="1"/>
          </p:nvSpPr>
          <p:spPr bwMode="auto">
            <a:xfrm>
              <a:off x="9793"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8" name="Rectangle 234"/>
            <p:cNvSpPr>
              <a:spLocks noChangeArrowheads="1"/>
            </p:cNvSpPr>
            <p:nvPr userDrawn="1"/>
          </p:nvSpPr>
          <p:spPr bwMode="auto">
            <a:xfrm>
              <a:off x="9793"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9" name="Rectangle 235"/>
            <p:cNvSpPr>
              <a:spLocks noChangeArrowheads="1"/>
            </p:cNvSpPr>
            <p:nvPr userDrawn="1"/>
          </p:nvSpPr>
          <p:spPr bwMode="auto">
            <a:xfrm>
              <a:off x="9793"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0" name="Rectangle 236"/>
            <p:cNvSpPr>
              <a:spLocks noChangeArrowheads="1"/>
            </p:cNvSpPr>
            <p:nvPr userDrawn="1"/>
          </p:nvSpPr>
          <p:spPr bwMode="auto">
            <a:xfrm>
              <a:off x="9793"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1" name="Rectangle 237"/>
            <p:cNvSpPr>
              <a:spLocks noChangeArrowheads="1"/>
            </p:cNvSpPr>
            <p:nvPr userDrawn="1"/>
          </p:nvSpPr>
          <p:spPr bwMode="auto">
            <a:xfrm>
              <a:off x="9793"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2" name="Rectangle 238"/>
            <p:cNvSpPr>
              <a:spLocks noChangeArrowheads="1"/>
            </p:cNvSpPr>
            <p:nvPr userDrawn="1"/>
          </p:nvSpPr>
          <p:spPr bwMode="auto">
            <a:xfrm>
              <a:off x="9793"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3" name="Rectangle 239"/>
            <p:cNvSpPr>
              <a:spLocks noChangeArrowheads="1"/>
            </p:cNvSpPr>
            <p:nvPr userDrawn="1"/>
          </p:nvSpPr>
          <p:spPr bwMode="auto">
            <a:xfrm>
              <a:off x="9793"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4" name="Rectangle 240"/>
            <p:cNvSpPr>
              <a:spLocks noChangeArrowheads="1"/>
            </p:cNvSpPr>
            <p:nvPr userDrawn="1"/>
          </p:nvSpPr>
          <p:spPr bwMode="auto">
            <a:xfrm>
              <a:off x="10644"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5" name="Rectangle 241"/>
            <p:cNvSpPr>
              <a:spLocks noChangeArrowheads="1"/>
            </p:cNvSpPr>
            <p:nvPr userDrawn="1"/>
          </p:nvSpPr>
          <p:spPr bwMode="auto">
            <a:xfrm>
              <a:off x="10644"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6" name="Rectangle 242"/>
            <p:cNvSpPr>
              <a:spLocks noChangeArrowheads="1"/>
            </p:cNvSpPr>
            <p:nvPr userDrawn="1"/>
          </p:nvSpPr>
          <p:spPr bwMode="auto">
            <a:xfrm>
              <a:off x="10644"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7" name="Rectangle 243"/>
            <p:cNvSpPr>
              <a:spLocks noChangeArrowheads="1"/>
            </p:cNvSpPr>
            <p:nvPr userDrawn="1"/>
          </p:nvSpPr>
          <p:spPr bwMode="auto">
            <a:xfrm>
              <a:off x="10644"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8" name="Rectangle 244"/>
            <p:cNvSpPr>
              <a:spLocks noChangeArrowheads="1"/>
            </p:cNvSpPr>
            <p:nvPr userDrawn="1"/>
          </p:nvSpPr>
          <p:spPr bwMode="auto">
            <a:xfrm>
              <a:off x="10644"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9" name="Rectangle 245"/>
            <p:cNvSpPr>
              <a:spLocks noChangeArrowheads="1"/>
            </p:cNvSpPr>
            <p:nvPr userDrawn="1"/>
          </p:nvSpPr>
          <p:spPr bwMode="auto">
            <a:xfrm>
              <a:off x="10644"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0" name="Rectangle 246"/>
            <p:cNvSpPr>
              <a:spLocks noChangeArrowheads="1"/>
            </p:cNvSpPr>
            <p:nvPr userDrawn="1"/>
          </p:nvSpPr>
          <p:spPr bwMode="auto">
            <a:xfrm>
              <a:off x="10644"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1" name="Rectangle 247"/>
            <p:cNvSpPr>
              <a:spLocks noChangeArrowheads="1"/>
            </p:cNvSpPr>
            <p:nvPr userDrawn="1"/>
          </p:nvSpPr>
          <p:spPr bwMode="auto">
            <a:xfrm>
              <a:off x="10644"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2" name="Rectangle 248"/>
            <p:cNvSpPr>
              <a:spLocks noChangeArrowheads="1"/>
            </p:cNvSpPr>
            <p:nvPr userDrawn="1"/>
          </p:nvSpPr>
          <p:spPr bwMode="auto">
            <a:xfrm>
              <a:off x="10644"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3" name="Rectangle 249"/>
            <p:cNvSpPr>
              <a:spLocks noChangeArrowheads="1"/>
            </p:cNvSpPr>
            <p:nvPr userDrawn="1"/>
          </p:nvSpPr>
          <p:spPr bwMode="auto">
            <a:xfrm>
              <a:off x="10644"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4" name="Rectangle 250"/>
            <p:cNvSpPr>
              <a:spLocks noChangeArrowheads="1"/>
            </p:cNvSpPr>
            <p:nvPr userDrawn="1"/>
          </p:nvSpPr>
          <p:spPr bwMode="auto">
            <a:xfrm>
              <a:off x="10644"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5" name="Rectangle 251"/>
            <p:cNvSpPr>
              <a:spLocks noChangeArrowheads="1"/>
            </p:cNvSpPr>
            <p:nvPr userDrawn="1"/>
          </p:nvSpPr>
          <p:spPr bwMode="auto">
            <a:xfrm>
              <a:off x="10644"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6" name="Rectangle 252"/>
            <p:cNvSpPr>
              <a:spLocks noChangeArrowheads="1"/>
            </p:cNvSpPr>
            <p:nvPr userDrawn="1"/>
          </p:nvSpPr>
          <p:spPr bwMode="auto">
            <a:xfrm>
              <a:off x="11494"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7" name="Rectangle 253"/>
            <p:cNvSpPr>
              <a:spLocks noChangeArrowheads="1"/>
            </p:cNvSpPr>
            <p:nvPr userDrawn="1"/>
          </p:nvSpPr>
          <p:spPr bwMode="auto">
            <a:xfrm>
              <a:off x="11494"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8" name="Rectangle 254"/>
            <p:cNvSpPr>
              <a:spLocks noChangeArrowheads="1"/>
            </p:cNvSpPr>
            <p:nvPr userDrawn="1"/>
          </p:nvSpPr>
          <p:spPr bwMode="auto">
            <a:xfrm>
              <a:off x="11494"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9" name="Rectangle 255"/>
            <p:cNvSpPr>
              <a:spLocks noChangeArrowheads="1"/>
            </p:cNvSpPr>
            <p:nvPr userDrawn="1"/>
          </p:nvSpPr>
          <p:spPr bwMode="auto">
            <a:xfrm>
              <a:off x="11494"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0" name="Rectangle 256"/>
            <p:cNvSpPr>
              <a:spLocks noChangeArrowheads="1"/>
            </p:cNvSpPr>
            <p:nvPr userDrawn="1"/>
          </p:nvSpPr>
          <p:spPr bwMode="auto">
            <a:xfrm>
              <a:off x="11494"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1" name="Rectangle 257"/>
            <p:cNvSpPr>
              <a:spLocks noChangeArrowheads="1"/>
            </p:cNvSpPr>
            <p:nvPr userDrawn="1"/>
          </p:nvSpPr>
          <p:spPr bwMode="auto">
            <a:xfrm>
              <a:off x="11494"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2" name="Rectangle 258"/>
            <p:cNvSpPr>
              <a:spLocks noChangeArrowheads="1"/>
            </p:cNvSpPr>
            <p:nvPr userDrawn="1"/>
          </p:nvSpPr>
          <p:spPr bwMode="auto">
            <a:xfrm>
              <a:off x="11494"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3" name="Rectangle 259"/>
            <p:cNvSpPr>
              <a:spLocks noChangeArrowheads="1"/>
            </p:cNvSpPr>
            <p:nvPr userDrawn="1"/>
          </p:nvSpPr>
          <p:spPr bwMode="auto">
            <a:xfrm>
              <a:off x="11494"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4" name="Rectangle 260"/>
            <p:cNvSpPr>
              <a:spLocks noChangeArrowheads="1"/>
            </p:cNvSpPr>
            <p:nvPr userDrawn="1"/>
          </p:nvSpPr>
          <p:spPr bwMode="auto">
            <a:xfrm>
              <a:off x="11494"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5" name="Rectangle 261"/>
            <p:cNvSpPr>
              <a:spLocks noChangeArrowheads="1"/>
            </p:cNvSpPr>
            <p:nvPr userDrawn="1"/>
          </p:nvSpPr>
          <p:spPr bwMode="auto">
            <a:xfrm>
              <a:off x="11494"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6" name="Rectangle 262"/>
            <p:cNvSpPr>
              <a:spLocks noChangeArrowheads="1"/>
            </p:cNvSpPr>
            <p:nvPr userDrawn="1"/>
          </p:nvSpPr>
          <p:spPr bwMode="auto">
            <a:xfrm>
              <a:off x="11494"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7" name="Rectangle 263"/>
            <p:cNvSpPr>
              <a:spLocks noChangeArrowheads="1"/>
            </p:cNvSpPr>
            <p:nvPr userDrawn="1"/>
          </p:nvSpPr>
          <p:spPr bwMode="auto">
            <a:xfrm>
              <a:off x="11494"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8" name="Rectangle 264"/>
            <p:cNvSpPr>
              <a:spLocks noChangeArrowheads="1"/>
            </p:cNvSpPr>
            <p:nvPr userDrawn="1"/>
          </p:nvSpPr>
          <p:spPr bwMode="auto">
            <a:xfrm>
              <a:off x="12345"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9" name="Rectangle 265"/>
            <p:cNvSpPr>
              <a:spLocks noChangeArrowheads="1"/>
            </p:cNvSpPr>
            <p:nvPr userDrawn="1"/>
          </p:nvSpPr>
          <p:spPr bwMode="auto">
            <a:xfrm>
              <a:off x="12345"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0" name="Rectangle 266"/>
            <p:cNvSpPr>
              <a:spLocks noChangeArrowheads="1"/>
            </p:cNvSpPr>
            <p:nvPr userDrawn="1"/>
          </p:nvSpPr>
          <p:spPr bwMode="auto">
            <a:xfrm>
              <a:off x="12345"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1" name="Rectangle 267"/>
            <p:cNvSpPr>
              <a:spLocks noChangeArrowheads="1"/>
            </p:cNvSpPr>
            <p:nvPr userDrawn="1"/>
          </p:nvSpPr>
          <p:spPr bwMode="auto">
            <a:xfrm>
              <a:off x="12345"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2" name="Rectangle 268"/>
            <p:cNvSpPr>
              <a:spLocks noChangeArrowheads="1"/>
            </p:cNvSpPr>
            <p:nvPr userDrawn="1"/>
          </p:nvSpPr>
          <p:spPr bwMode="auto">
            <a:xfrm>
              <a:off x="12345"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3" name="Rectangle 269"/>
            <p:cNvSpPr>
              <a:spLocks noChangeArrowheads="1"/>
            </p:cNvSpPr>
            <p:nvPr userDrawn="1"/>
          </p:nvSpPr>
          <p:spPr bwMode="auto">
            <a:xfrm>
              <a:off x="12345"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4" name="Rectangle 270"/>
            <p:cNvSpPr>
              <a:spLocks noChangeArrowheads="1"/>
            </p:cNvSpPr>
            <p:nvPr userDrawn="1"/>
          </p:nvSpPr>
          <p:spPr bwMode="auto">
            <a:xfrm>
              <a:off x="12345"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5" name="Rectangle 271"/>
            <p:cNvSpPr>
              <a:spLocks noChangeArrowheads="1"/>
            </p:cNvSpPr>
            <p:nvPr userDrawn="1"/>
          </p:nvSpPr>
          <p:spPr bwMode="auto">
            <a:xfrm>
              <a:off x="12345"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6" name="Rectangle 272"/>
            <p:cNvSpPr>
              <a:spLocks noChangeArrowheads="1"/>
            </p:cNvSpPr>
            <p:nvPr userDrawn="1"/>
          </p:nvSpPr>
          <p:spPr bwMode="auto">
            <a:xfrm>
              <a:off x="12345"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7" name="Rectangle 273"/>
            <p:cNvSpPr>
              <a:spLocks noChangeArrowheads="1"/>
            </p:cNvSpPr>
            <p:nvPr userDrawn="1"/>
          </p:nvSpPr>
          <p:spPr bwMode="auto">
            <a:xfrm>
              <a:off x="12345"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8" name="Rectangle 274"/>
            <p:cNvSpPr>
              <a:spLocks noChangeArrowheads="1"/>
            </p:cNvSpPr>
            <p:nvPr userDrawn="1"/>
          </p:nvSpPr>
          <p:spPr bwMode="auto">
            <a:xfrm>
              <a:off x="12345"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9" name="Rectangle 275"/>
            <p:cNvSpPr>
              <a:spLocks noChangeArrowheads="1"/>
            </p:cNvSpPr>
            <p:nvPr userDrawn="1"/>
          </p:nvSpPr>
          <p:spPr bwMode="auto">
            <a:xfrm>
              <a:off x="12345"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sp>
        <p:nvSpPr>
          <p:cNvPr id="315" name="Mask"/>
          <p:cNvSpPr/>
          <p:nvPr userDrawn="1"/>
        </p:nvSpPr>
        <p:spPr>
          <a:xfrm flipV="1">
            <a:off x="-294" y="-2"/>
            <a:ext cx="12189412" cy="6858003"/>
          </a:xfrm>
          <a:prstGeom prst="rect">
            <a:avLst/>
          </a:prstGeom>
          <a:gradFill>
            <a:gsLst>
              <a:gs pos="0">
                <a:schemeClr val="bg1">
                  <a:lumMod val="0"/>
                  <a:lumOff val="100000"/>
                </a:schemeClr>
              </a:gs>
              <a:gs pos="100000">
                <a:schemeClr val="bg1">
                  <a:alpha val="0"/>
                  <a:lumMod val="0"/>
                  <a:lumOff val="100000"/>
                </a:schemeClr>
              </a:gs>
            </a:gsLst>
          </a:gradFill>
          <a:ln>
            <a:noFill/>
          </a:ln>
          <a:effectLst/>
        </p:spPr>
        <p:style>
          <a:lnRef idx="1">
            <a:schemeClr val="accent1"/>
          </a:lnRef>
          <a:fillRef idx="3">
            <a:schemeClr val="accent1"/>
          </a:fillRef>
          <a:effectRef idx="2">
            <a:schemeClr val="accent1"/>
          </a:effectRef>
          <a:fontRef idx="minor">
            <a:schemeClr val="lt1"/>
          </a:fontRef>
        </p:style>
        <p:txBody>
          <a:bodyPr lIns="91432" tIns="45717" rIns="91432" bIns="45717" rtlCol="0" anchor="ctr"/>
          <a:lstStyle/>
          <a:p>
            <a:pPr algn="ctr" defTabSz="914247"/>
            <a:endParaRPr lang="en-US" sz="1900" dirty="0">
              <a:solidFill>
                <a:srgbClr val="717074"/>
              </a:solidFill>
            </a:endParaRPr>
          </a:p>
        </p:txBody>
      </p:sp>
      <p:pic>
        <p:nvPicPr>
          <p:cNvPr id="2050" name="Picture 2" descr="C:\Users\mpaskin\Desktop\VMWare_PEX_Mosaic_Title_Page_07.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582" y="-3141"/>
            <a:ext cx="12199994" cy="68642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7765831"/>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heme Slide with Patter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grpSp>
        <p:nvGrpSpPr>
          <p:cNvPr id="33" name="Grid" hidden="1"/>
          <p:cNvGrpSpPr>
            <a:grpSpLocks noChangeAspect="1"/>
          </p:cNvGrpSpPr>
          <p:nvPr userDrawn="1"/>
        </p:nvGrpSpPr>
        <p:grpSpPr bwMode="auto">
          <a:xfrm>
            <a:off x="0" y="-6284"/>
            <a:ext cx="12595927" cy="6870568"/>
            <a:chOff x="-5514" y="-2942"/>
            <a:chExt cx="18709" cy="10205"/>
          </a:xfrm>
        </p:grpSpPr>
        <p:sp>
          <p:nvSpPr>
            <p:cNvPr id="34" name="AutoShape 9"/>
            <p:cNvSpPr>
              <a:spLocks noChangeAspect="1" noChangeArrowheads="1" noTextEdit="1"/>
            </p:cNvSpPr>
            <p:nvPr userDrawn="1"/>
          </p:nvSpPr>
          <p:spPr bwMode="auto">
            <a:xfrm>
              <a:off x="-5514" y="-2942"/>
              <a:ext cx="18709" cy="1020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nvGrpSpPr>
            <p:cNvPr id="35" name="Group 211"/>
            <p:cNvGrpSpPr>
              <a:grpSpLocks/>
            </p:cNvGrpSpPr>
            <p:nvPr userDrawn="1"/>
          </p:nvGrpSpPr>
          <p:grpSpPr bwMode="auto">
            <a:xfrm>
              <a:off x="-5514" y="-2942"/>
              <a:ext cx="14457" cy="10205"/>
              <a:chOff x="-5514" y="-2942"/>
              <a:chExt cx="14457" cy="10205"/>
            </a:xfrm>
          </p:grpSpPr>
          <p:sp>
            <p:nvSpPr>
              <p:cNvPr id="100" name="Rectangle 11"/>
              <p:cNvSpPr>
                <a:spLocks noChangeArrowheads="1"/>
              </p:cNvSpPr>
              <p:nvPr userDrawn="1"/>
            </p:nvSpPr>
            <p:spPr bwMode="auto">
              <a:xfrm>
                <a:off x="-5514"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1" name="Rectangle 12"/>
              <p:cNvSpPr>
                <a:spLocks noChangeArrowheads="1"/>
              </p:cNvSpPr>
              <p:nvPr userDrawn="1"/>
            </p:nvSpPr>
            <p:spPr bwMode="auto">
              <a:xfrm>
                <a:off x="-5514"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2" name="Rectangle 13"/>
              <p:cNvSpPr>
                <a:spLocks noChangeArrowheads="1"/>
              </p:cNvSpPr>
              <p:nvPr userDrawn="1"/>
            </p:nvSpPr>
            <p:spPr bwMode="auto">
              <a:xfrm>
                <a:off x="-5514"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3" name="Rectangle 14"/>
              <p:cNvSpPr>
                <a:spLocks noChangeArrowheads="1"/>
              </p:cNvSpPr>
              <p:nvPr userDrawn="1"/>
            </p:nvSpPr>
            <p:spPr bwMode="auto">
              <a:xfrm>
                <a:off x="-5514"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4" name="Rectangle 15"/>
              <p:cNvSpPr>
                <a:spLocks noChangeArrowheads="1"/>
              </p:cNvSpPr>
              <p:nvPr userDrawn="1"/>
            </p:nvSpPr>
            <p:spPr bwMode="auto">
              <a:xfrm>
                <a:off x="-5514"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5" name="Rectangle 16"/>
              <p:cNvSpPr>
                <a:spLocks noChangeArrowheads="1"/>
              </p:cNvSpPr>
              <p:nvPr userDrawn="1"/>
            </p:nvSpPr>
            <p:spPr bwMode="auto">
              <a:xfrm>
                <a:off x="-5514"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6" name="Rectangle 17"/>
              <p:cNvSpPr>
                <a:spLocks noChangeArrowheads="1"/>
              </p:cNvSpPr>
              <p:nvPr userDrawn="1"/>
            </p:nvSpPr>
            <p:spPr bwMode="auto">
              <a:xfrm>
                <a:off x="-5514"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7" name="Rectangle 18"/>
              <p:cNvSpPr>
                <a:spLocks noChangeArrowheads="1"/>
              </p:cNvSpPr>
              <p:nvPr userDrawn="1"/>
            </p:nvSpPr>
            <p:spPr bwMode="auto">
              <a:xfrm>
                <a:off x="-5514"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8" name="Rectangle 19"/>
              <p:cNvSpPr>
                <a:spLocks noChangeArrowheads="1"/>
              </p:cNvSpPr>
              <p:nvPr userDrawn="1"/>
            </p:nvSpPr>
            <p:spPr bwMode="auto">
              <a:xfrm>
                <a:off x="-5514"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09" name="Rectangle 20"/>
              <p:cNvSpPr>
                <a:spLocks noChangeArrowheads="1"/>
              </p:cNvSpPr>
              <p:nvPr userDrawn="1"/>
            </p:nvSpPr>
            <p:spPr bwMode="auto">
              <a:xfrm>
                <a:off x="-5514"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0" name="Rectangle 21"/>
              <p:cNvSpPr>
                <a:spLocks noChangeArrowheads="1"/>
              </p:cNvSpPr>
              <p:nvPr userDrawn="1"/>
            </p:nvSpPr>
            <p:spPr bwMode="auto">
              <a:xfrm>
                <a:off x="-5514"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1" name="Rectangle 22"/>
              <p:cNvSpPr>
                <a:spLocks noChangeArrowheads="1"/>
              </p:cNvSpPr>
              <p:nvPr userDrawn="1"/>
            </p:nvSpPr>
            <p:spPr bwMode="auto">
              <a:xfrm>
                <a:off x="-5514"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2" name="Rectangle 23"/>
              <p:cNvSpPr>
                <a:spLocks noChangeArrowheads="1"/>
              </p:cNvSpPr>
              <p:nvPr userDrawn="1"/>
            </p:nvSpPr>
            <p:spPr bwMode="auto">
              <a:xfrm>
                <a:off x="-4664"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3" name="Rectangle 24"/>
              <p:cNvSpPr>
                <a:spLocks noChangeArrowheads="1"/>
              </p:cNvSpPr>
              <p:nvPr userDrawn="1"/>
            </p:nvSpPr>
            <p:spPr bwMode="auto">
              <a:xfrm>
                <a:off x="-4664"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4" name="Rectangle 25"/>
              <p:cNvSpPr>
                <a:spLocks noChangeArrowheads="1"/>
              </p:cNvSpPr>
              <p:nvPr userDrawn="1"/>
            </p:nvSpPr>
            <p:spPr bwMode="auto">
              <a:xfrm>
                <a:off x="-4664"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5" name="Rectangle 26"/>
              <p:cNvSpPr>
                <a:spLocks noChangeArrowheads="1"/>
              </p:cNvSpPr>
              <p:nvPr userDrawn="1"/>
            </p:nvSpPr>
            <p:spPr bwMode="auto">
              <a:xfrm>
                <a:off x="-4664"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6" name="Rectangle 27"/>
              <p:cNvSpPr>
                <a:spLocks noChangeArrowheads="1"/>
              </p:cNvSpPr>
              <p:nvPr userDrawn="1"/>
            </p:nvSpPr>
            <p:spPr bwMode="auto">
              <a:xfrm>
                <a:off x="-4664"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7" name="Rectangle 28"/>
              <p:cNvSpPr>
                <a:spLocks noChangeArrowheads="1"/>
              </p:cNvSpPr>
              <p:nvPr userDrawn="1"/>
            </p:nvSpPr>
            <p:spPr bwMode="auto">
              <a:xfrm>
                <a:off x="-4664"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8" name="Rectangle 29"/>
              <p:cNvSpPr>
                <a:spLocks noChangeArrowheads="1"/>
              </p:cNvSpPr>
              <p:nvPr userDrawn="1"/>
            </p:nvSpPr>
            <p:spPr bwMode="auto">
              <a:xfrm>
                <a:off x="-4664"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19" name="Rectangle 30"/>
              <p:cNvSpPr>
                <a:spLocks noChangeArrowheads="1"/>
              </p:cNvSpPr>
              <p:nvPr userDrawn="1"/>
            </p:nvSpPr>
            <p:spPr bwMode="auto">
              <a:xfrm>
                <a:off x="-4664"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0" name="Rectangle 31"/>
              <p:cNvSpPr>
                <a:spLocks noChangeArrowheads="1"/>
              </p:cNvSpPr>
              <p:nvPr userDrawn="1"/>
            </p:nvSpPr>
            <p:spPr bwMode="auto">
              <a:xfrm>
                <a:off x="-4664"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1" name="Rectangle 32"/>
              <p:cNvSpPr>
                <a:spLocks noChangeArrowheads="1"/>
              </p:cNvSpPr>
              <p:nvPr userDrawn="1"/>
            </p:nvSpPr>
            <p:spPr bwMode="auto">
              <a:xfrm>
                <a:off x="-4664"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2" name="Rectangle 33"/>
              <p:cNvSpPr>
                <a:spLocks noChangeArrowheads="1"/>
              </p:cNvSpPr>
              <p:nvPr userDrawn="1"/>
            </p:nvSpPr>
            <p:spPr bwMode="auto">
              <a:xfrm>
                <a:off x="-4664"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3" name="Rectangle 34"/>
              <p:cNvSpPr>
                <a:spLocks noChangeArrowheads="1"/>
              </p:cNvSpPr>
              <p:nvPr userDrawn="1"/>
            </p:nvSpPr>
            <p:spPr bwMode="auto">
              <a:xfrm>
                <a:off x="-4664"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4" name="Rectangle 35"/>
              <p:cNvSpPr>
                <a:spLocks noChangeArrowheads="1"/>
              </p:cNvSpPr>
              <p:nvPr userDrawn="1"/>
            </p:nvSpPr>
            <p:spPr bwMode="auto">
              <a:xfrm>
                <a:off x="-381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5" name="Rectangle 36"/>
              <p:cNvSpPr>
                <a:spLocks noChangeArrowheads="1"/>
              </p:cNvSpPr>
              <p:nvPr userDrawn="1"/>
            </p:nvSpPr>
            <p:spPr bwMode="auto">
              <a:xfrm>
                <a:off x="-381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6" name="Rectangle 37"/>
              <p:cNvSpPr>
                <a:spLocks noChangeArrowheads="1"/>
              </p:cNvSpPr>
              <p:nvPr userDrawn="1"/>
            </p:nvSpPr>
            <p:spPr bwMode="auto">
              <a:xfrm>
                <a:off x="-381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7" name="Rectangle 38"/>
              <p:cNvSpPr>
                <a:spLocks noChangeArrowheads="1"/>
              </p:cNvSpPr>
              <p:nvPr userDrawn="1"/>
            </p:nvSpPr>
            <p:spPr bwMode="auto">
              <a:xfrm>
                <a:off x="-381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8" name="Rectangle 39"/>
              <p:cNvSpPr>
                <a:spLocks noChangeArrowheads="1"/>
              </p:cNvSpPr>
              <p:nvPr userDrawn="1"/>
            </p:nvSpPr>
            <p:spPr bwMode="auto">
              <a:xfrm>
                <a:off x="-381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29" name="Rectangle 40"/>
              <p:cNvSpPr>
                <a:spLocks noChangeArrowheads="1"/>
              </p:cNvSpPr>
              <p:nvPr userDrawn="1"/>
            </p:nvSpPr>
            <p:spPr bwMode="auto">
              <a:xfrm>
                <a:off x="-381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0" name="Rectangle 41"/>
              <p:cNvSpPr>
                <a:spLocks noChangeArrowheads="1"/>
              </p:cNvSpPr>
              <p:nvPr userDrawn="1"/>
            </p:nvSpPr>
            <p:spPr bwMode="auto">
              <a:xfrm>
                <a:off x="-381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1" name="Rectangle 42"/>
              <p:cNvSpPr>
                <a:spLocks noChangeArrowheads="1"/>
              </p:cNvSpPr>
              <p:nvPr userDrawn="1"/>
            </p:nvSpPr>
            <p:spPr bwMode="auto">
              <a:xfrm>
                <a:off x="-381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2" name="Rectangle 43"/>
              <p:cNvSpPr>
                <a:spLocks noChangeArrowheads="1"/>
              </p:cNvSpPr>
              <p:nvPr userDrawn="1"/>
            </p:nvSpPr>
            <p:spPr bwMode="auto">
              <a:xfrm>
                <a:off x="-381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3" name="Rectangle 44"/>
              <p:cNvSpPr>
                <a:spLocks noChangeArrowheads="1"/>
              </p:cNvSpPr>
              <p:nvPr userDrawn="1"/>
            </p:nvSpPr>
            <p:spPr bwMode="auto">
              <a:xfrm>
                <a:off x="-381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4" name="Rectangle 45"/>
              <p:cNvSpPr>
                <a:spLocks noChangeArrowheads="1"/>
              </p:cNvSpPr>
              <p:nvPr userDrawn="1"/>
            </p:nvSpPr>
            <p:spPr bwMode="auto">
              <a:xfrm>
                <a:off x="-381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5" name="Rectangle 46"/>
              <p:cNvSpPr>
                <a:spLocks noChangeArrowheads="1"/>
              </p:cNvSpPr>
              <p:nvPr userDrawn="1"/>
            </p:nvSpPr>
            <p:spPr bwMode="auto">
              <a:xfrm>
                <a:off x="-381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6" name="Rectangle 47"/>
              <p:cNvSpPr>
                <a:spLocks noChangeArrowheads="1"/>
              </p:cNvSpPr>
              <p:nvPr userDrawn="1"/>
            </p:nvSpPr>
            <p:spPr bwMode="auto">
              <a:xfrm>
                <a:off x="-2963"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7" name="Rectangle 48"/>
              <p:cNvSpPr>
                <a:spLocks noChangeArrowheads="1"/>
              </p:cNvSpPr>
              <p:nvPr userDrawn="1"/>
            </p:nvSpPr>
            <p:spPr bwMode="auto">
              <a:xfrm>
                <a:off x="-2963"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8" name="Rectangle 49"/>
              <p:cNvSpPr>
                <a:spLocks noChangeArrowheads="1"/>
              </p:cNvSpPr>
              <p:nvPr userDrawn="1"/>
            </p:nvSpPr>
            <p:spPr bwMode="auto">
              <a:xfrm>
                <a:off x="-2963"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39" name="Rectangle 50"/>
              <p:cNvSpPr>
                <a:spLocks noChangeArrowheads="1"/>
              </p:cNvSpPr>
              <p:nvPr userDrawn="1"/>
            </p:nvSpPr>
            <p:spPr bwMode="auto">
              <a:xfrm>
                <a:off x="-2963"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0" name="Rectangle 51"/>
              <p:cNvSpPr>
                <a:spLocks noChangeArrowheads="1"/>
              </p:cNvSpPr>
              <p:nvPr userDrawn="1"/>
            </p:nvSpPr>
            <p:spPr bwMode="auto">
              <a:xfrm>
                <a:off x="-2963"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1" name="Rectangle 52"/>
              <p:cNvSpPr>
                <a:spLocks noChangeArrowheads="1"/>
              </p:cNvSpPr>
              <p:nvPr userDrawn="1"/>
            </p:nvSpPr>
            <p:spPr bwMode="auto">
              <a:xfrm>
                <a:off x="-2963"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2" name="Rectangle 53"/>
              <p:cNvSpPr>
                <a:spLocks noChangeArrowheads="1"/>
              </p:cNvSpPr>
              <p:nvPr userDrawn="1"/>
            </p:nvSpPr>
            <p:spPr bwMode="auto">
              <a:xfrm>
                <a:off x="-2963"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3" name="Rectangle 54"/>
              <p:cNvSpPr>
                <a:spLocks noChangeArrowheads="1"/>
              </p:cNvSpPr>
              <p:nvPr userDrawn="1"/>
            </p:nvSpPr>
            <p:spPr bwMode="auto">
              <a:xfrm>
                <a:off x="-2963"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4" name="Rectangle 55"/>
              <p:cNvSpPr>
                <a:spLocks noChangeArrowheads="1"/>
              </p:cNvSpPr>
              <p:nvPr userDrawn="1"/>
            </p:nvSpPr>
            <p:spPr bwMode="auto">
              <a:xfrm>
                <a:off x="-2963"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5" name="Rectangle 56"/>
              <p:cNvSpPr>
                <a:spLocks noChangeArrowheads="1"/>
              </p:cNvSpPr>
              <p:nvPr userDrawn="1"/>
            </p:nvSpPr>
            <p:spPr bwMode="auto">
              <a:xfrm>
                <a:off x="-2963"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6" name="Rectangle 57"/>
              <p:cNvSpPr>
                <a:spLocks noChangeArrowheads="1"/>
              </p:cNvSpPr>
              <p:nvPr userDrawn="1"/>
            </p:nvSpPr>
            <p:spPr bwMode="auto">
              <a:xfrm>
                <a:off x="-2963"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7" name="Rectangle 58"/>
              <p:cNvSpPr>
                <a:spLocks noChangeArrowheads="1"/>
              </p:cNvSpPr>
              <p:nvPr userDrawn="1"/>
            </p:nvSpPr>
            <p:spPr bwMode="auto">
              <a:xfrm>
                <a:off x="-2963"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8" name="Rectangle 59"/>
              <p:cNvSpPr>
                <a:spLocks noChangeArrowheads="1"/>
              </p:cNvSpPr>
              <p:nvPr userDrawn="1"/>
            </p:nvSpPr>
            <p:spPr bwMode="auto">
              <a:xfrm>
                <a:off x="-211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49" name="Rectangle 60"/>
              <p:cNvSpPr>
                <a:spLocks noChangeArrowheads="1"/>
              </p:cNvSpPr>
              <p:nvPr userDrawn="1"/>
            </p:nvSpPr>
            <p:spPr bwMode="auto">
              <a:xfrm>
                <a:off x="-211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0" name="Rectangle 61"/>
              <p:cNvSpPr>
                <a:spLocks noChangeArrowheads="1"/>
              </p:cNvSpPr>
              <p:nvPr userDrawn="1"/>
            </p:nvSpPr>
            <p:spPr bwMode="auto">
              <a:xfrm>
                <a:off x="-211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1" name="Rectangle 62"/>
              <p:cNvSpPr>
                <a:spLocks noChangeArrowheads="1"/>
              </p:cNvSpPr>
              <p:nvPr userDrawn="1"/>
            </p:nvSpPr>
            <p:spPr bwMode="auto">
              <a:xfrm>
                <a:off x="-211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2" name="Rectangle 63"/>
              <p:cNvSpPr>
                <a:spLocks noChangeArrowheads="1"/>
              </p:cNvSpPr>
              <p:nvPr userDrawn="1"/>
            </p:nvSpPr>
            <p:spPr bwMode="auto">
              <a:xfrm>
                <a:off x="-211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3" name="Rectangle 64"/>
              <p:cNvSpPr>
                <a:spLocks noChangeArrowheads="1"/>
              </p:cNvSpPr>
              <p:nvPr userDrawn="1"/>
            </p:nvSpPr>
            <p:spPr bwMode="auto">
              <a:xfrm>
                <a:off x="-211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4" name="Rectangle 65"/>
              <p:cNvSpPr>
                <a:spLocks noChangeArrowheads="1"/>
              </p:cNvSpPr>
              <p:nvPr userDrawn="1"/>
            </p:nvSpPr>
            <p:spPr bwMode="auto">
              <a:xfrm>
                <a:off x="-211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5" name="Rectangle 66"/>
              <p:cNvSpPr>
                <a:spLocks noChangeArrowheads="1"/>
              </p:cNvSpPr>
              <p:nvPr userDrawn="1"/>
            </p:nvSpPr>
            <p:spPr bwMode="auto">
              <a:xfrm>
                <a:off x="-211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6" name="Rectangle 67"/>
              <p:cNvSpPr>
                <a:spLocks noChangeArrowheads="1"/>
              </p:cNvSpPr>
              <p:nvPr userDrawn="1"/>
            </p:nvSpPr>
            <p:spPr bwMode="auto">
              <a:xfrm>
                <a:off x="-211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7" name="Rectangle 68"/>
              <p:cNvSpPr>
                <a:spLocks noChangeArrowheads="1"/>
              </p:cNvSpPr>
              <p:nvPr userDrawn="1"/>
            </p:nvSpPr>
            <p:spPr bwMode="auto">
              <a:xfrm>
                <a:off x="-211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8" name="Rectangle 69"/>
              <p:cNvSpPr>
                <a:spLocks noChangeArrowheads="1"/>
              </p:cNvSpPr>
              <p:nvPr userDrawn="1"/>
            </p:nvSpPr>
            <p:spPr bwMode="auto">
              <a:xfrm>
                <a:off x="-211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59" name="Rectangle 70"/>
              <p:cNvSpPr>
                <a:spLocks noChangeArrowheads="1"/>
              </p:cNvSpPr>
              <p:nvPr userDrawn="1"/>
            </p:nvSpPr>
            <p:spPr bwMode="auto">
              <a:xfrm>
                <a:off x="-211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0" name="Rectangle 71"/>
              <p:cNvSpPr>
                <a:spLocks noChangeArrowheads="1"/>
              </p:cNvSpPr>
              <p:nvPr userDrawn="1"/>
            </p:nvSpPr>
            <p:spPr bwMode="auto">
              <a:xfrm>
                <a:off x="-126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1" name="Rectangle 72"/>
              <p:cNvSpPr>
                <a:spLocks noChangeArrowheads="1"/>
              </p:cNvSpPr>
              <p:nvPr userDrawn="1"/>
            </p:nvSpPr>
            <p:spPr bwMode="auto">
              <a:xfrm>
                <a:off x="-126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2" name="Rectangle 73"/>
              <p:cNvSpPr>
                <a:spLocks noChangeArrowheads="1"/>
              </p:cNvSpPr>
              <p:nvPr userDrawn="1"/>
            </p:nvSpPr>
            <p:spPr bwMode="auto">
              <a:xfrm>
                <a:off x="-126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3" name="Rectangle 74"/>
              <p:cNvSpPr>
                <a:spLocks noChangeArrowheads="1"/>
              </p:cNvSpPr>
              <p:nvPr userDrawn="1"/>
            </p:nvSpPr>
            <p:spPr bwMode="auto">
              <a:xfrm>
                <a:off x="-126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4" name="Rectangle 75"/>
              <p:cNvSpPr>
                <a:spLocks noChangeArrowheads="1"/>
              </p:cNvSpPr>
              <p:nvPr userDrawn="1"/>
            </p:nvSpPr>
            <p:spPr bwMode="auto">
              <a:xfrm>
                <a:off x="-126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5" name="Rectangle 76"/>
              <p:cNvSpPr>
                <a:spLocks noChangeArrowheads="1"/>
              </p:cNvSpPr>
              <p:nvPr userDrawn="1"/>
            </p:nvSpPr>
            <p:spPr bwMode="auto">
              <a:xfrm>
                <a:off x="-126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6" name="Rectangle 77"/>
              <p:cNvSpPr>
                <a:spLocks noChangeArrowheads="1"/>
              </p:cNvSpPr>
              <p:nvPr userDrawn="1"/>
            </p:nvSpPr>
            <p:spPr bwMode="auto">
              <a:xfrm>
                <a:off x="-126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7" name="Rectangle 78"/>
              <p:cNvSpPr>
                <a:spLocks noChangeArrowheads="1"/>
              </p:cNvSpPr>
              <p:nvPr userDrawn="1"/>
            </p:nvSpPr>
            <p:spPr bwMode="auto">
              <a:xfrm>
                <a:off x="-126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8" name="Rectangle 79"/>
              <p:cNvSpPr>
                <a:spLocks noChangeArrowheads="1"/>
              </p:cNvSpPr>
              <p:nvPr userDrawn="1"/>
            </p:nvSpPr>
            <p:spPr bwMode="auto">
              <a:xfrm>
                <a:off x="-126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69" name="Rectangle 80"/>
              <p:cNvSpPr>
                <a:spLocks noChangeArrowheads="1"/>
              </p:cNvSpPr>
              <p:nvPr userDrawn="1"/>
            </p:nvSpPr>
            <p:spPr bwMode="auto">
              <a:xfrm>
                <a:off x="-126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0" name="Rectangle 81"/>
              <p:cNvSpPr>
                <a:spLocks noChangeArrowheads="1"/>
              </p:cNvSpPr>
              <p:nvPr userDrawn="1"/>
            </p:nvSpPr>
            <p:spPr bwMode="auto">
              <a:xfrm>
                <a:off x="-126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1" name="Rectangle 82"/>
              <p:cNvSpPr>
                <a:spLocks noChangeArrowheads="1"/>
              </p:cNvSpPr>
              <p:nvPr userDrawn="1"/>
            </p:nvSpPr>
            <p:spPr bwMode="auto">
              <a:xfrm>
                <a:off x="-126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2" name="Rectangle 83"/>
              <p:cNvSpPr>
                <a:spLocks noChangeArrowheads="1"/>
              </p:cNvSpPr>
              <p:nvPr userDrawn="1"/>
            </p:nvSpPr>
            <p:spPr bwMode="auto">
              <a:xfrm>
                <a:off x="-412"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3" name="Rectangle 84"/>
              <p:cNvSpPr>
                <a:spLocks noChangeArrowheads="1"/>
              </p:cNvSpPr>
              <p:nvPr userDrawn="1"/>
            </p:nvSpPr>
            <p:spPr bwMode="auto">
              <a:xfrm>
                <a:off x="-412"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4" name="Rectangle 85"/>
              <p:cNvSpPr>
                <a:spLocks noChangeArrowheads="1"/>
              </p:cNvSpPr>
              <p:nvPr userDrawn="1"/>
            </p:nvSpPr>
            <p:spPr bwMode="auto">
              <a:xfrm>
                <a:off x="-412"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5" name="Rectangle 86"/>
              <p:cNvSpPr>
                <a:spLocks noChangeArrowheads="1"/>
              </p:cNvSpPr>
              <p:nvPr userDrawn="1"/>
            </p:nvSpPr>
            <p:spPr bwMode="auto">
              <a:xfrm>
                <a:off x="-412"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6" name="Rectangle 87"/>
              <p:cNvSpPr>
                <a:spLocks noChangeArrowheads="1"/>
              </p:cNvSpPr>
              <p:nvPr userDrawn="1"/>
            </p:nvSpPr>
            <p:spPr bwMode="auto">
              <a:xfrm>
                <a:off x="-412"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7" name="Rectangle 88"/>
              <p:cNvSpPr>
                <a:spLocks noChangeArrowheads="1"/>
              </p:cNvSpPr>
              <p:nvPr userDrawn="1"/>
            </p:nvSpPr>
            <p:spPr bwMode="auto">
              <a:xfrm>
                <a:off x="-412"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8" name="Rectangle 89"/>
              <p:cNvSpPr>
                <a:spLocks noChangeArrowheads="1"/>
              </p:cNvSpPr>
              <p:nvPr userDrawn="1"/>
            </p:nvSpPr>
            <p:spPr bwMode="auto">
              <a:xfrm>
                <a:off x="-412"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79" name="Rectangle 90"/>
              <p:cNvSpPr>
                <a:spLocks noChangeArrowheads="1"/>
              </p:cNvSpPr>
              <p:nvPr userDrawn="1"/>
            </p:nvSpPr>
            <p:spPr bwMode="auto">
              <a:xfrm>
                <a:off x="-412"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0" name="Rectangle 91"/>
              <p:cNvSpPr>
                <a:spLocks noChangeArrowheads="1"/>
              </p:cNvSpPr>
              <p:nvPr userDrawn="1"/>
            </p:nvSpPr>
            <p:spPr bwMode="auto">
              <a:xfrm>
                <a:off x="-412"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1" name="Rectangle 92"/>
              <p:cNvSpPr>
                <a:spLocks noChangeArrowheads="1"/>
              </p:cNvSpPr>
              <p:nvPr userDrawn="1"/>
            </p:nvSpPr>
            <p:spPr bwMode="auto">
              <a:xfrm>
                <a:off x="-412"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2" name="Rectangle 93"/>
              <p:cNvSpPr>
                <a:spLocks noChangeArrowheads="1"/>
              </p:cNvSpPr>
              <p:nvPr userDrawn="1"/>
            </p:nvSpPr>
            <p:spPr bwMode="auto">
              <a:xfrm>
                <a:off x="-412"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3" name="Rectangle 94"/>
              <p:cNvSpPr>
                <a:spLocks noChangeArrowheads="1"/>
              </p:cNvSpPr>
              <p:nvPr userDrawn="1"/>
            </p:nvSpPr>
            <p:spPr bwMode="auto">
              <a:xfrm>
                <a:off x="-412"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4" name="Rectangle 95"/>
              <p:cNvSpPr>
                <a:spLocks noChangeArrowheads="1"/>
              </p:cNvSpPr>
              <p:nvPr userDrawn="1"/>
            </p:nvSpPr>
            <p:spPr bwMode="auto">
              <a:xfrm>
                <a:off x="439"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5" name="Rectangle 96"/>
              <p:cNvSpPr>
                <a:spLocks noChangeArrowheads="1"/>
              </p:cNvSpPr>
              <p:nvPr userDrawn="1"/>
            </p:nvSpPr>
            <p:spPr bwMode="auto">
              <a:xfrm>
                <a:off x="439"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6" name="Rectangle 97"/>
              <p:cNvSpPr>
                <a:spLocks noChangeArrowheads="1"/>
              </p:cNvSpPr>
              <p:nvPr userDrawn="1"/>
            </p:nvSpPr>
            <p:spPr bwMode="auto">
              <a:xfrm>
                <a:off x="439"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7" name="Rectangle 98"/>
              <p:cNvSpPr>
                <a:spLocks noChangeArrowheads="1"/>
              </p:cNvSpPr>
              <p:nvPr userDrawn="1"/>
            </p:nvSpPr>
            <p:spPr bwMode="auto">
              <a:xfrm>
                <a:off x="439"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8" name="Rectangle 99"/>
              <p:cNvSpPr>
                <a:spLocks noChangeArrowheads="1"/>
              </p:cNvSpPr>
              <p:nvPr userDrawn="1"/>
            </p:nvSpPr>
            <p:spPr bwMode="auto">
              <a:xfrm>
                <a:off x="439"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89" name="Rectangle 100"/>
              <p:cNvSpPr>
                <a:spLocks noChangeArrowheads="1"/>
              </p:cNvSpPr>
              <p:nvPr userDrawn="1"/>
            </p:nvSpPr>
            <p:spPr bwMode="auto">
              <a:xfrm>
                <a:off x="439"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0" name="Rectangle 101"/>
              <p:cNvSpPr>
                <a:spLocks noChangeArrowheads="1"/>
              </p:cNvSpPr>
              <p:nvPr userDrawn="1"/>
            </p:nvSpPr>
            <p:spPr bwMode="auto">
              <a:xfrm>
                <a:off x="439"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1" name="Rectangle 102"/>
              <p:cNvSpPr>
                <a:spLocks noChangeArrowheads="1"/>
              </p:cNvSpPr>
              <p:nvPr userDrawn="1"/>
            </p:nvSpPr>
            <p:spPr bwMode="auto">
              <a:xfrm>
                <a:off x="439"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2" name="Rectangle 103"/>
              <p:cNvSpPr>
                <a:spLocks noChangeArrowheads="1"/>
              </p:cNvSpPr>
              <p:nvPr userDrawn="1"/>
            </p:nvSpPr>
            <p:spPr bwMode="auto">
              <a:xfrm>
                <a:off x="439"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3" name="Rectangle 104"/>
              <p:cNvSpPr>
                <a:spLocks noChangeArrowheads="1"/>
              </p:cNvSpPr>
              <p:nvPr userDrawn="1"/>
            </p:nvSpPr>
            <p:spPr bwMode="auto">
              <a:xfrm>
                <a:off x="439"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4" name="Rectangle 105"/>
              <p:cNvSpPr>
                <a:spLocks noChangeArrowheads="1"/>
              </p:cNvSpPr>
              <p:nvPr userDrawn="1"/>
            </p:nvSpPr>
            <p:spPr bwMode="auto">
              <a:xfrm>
                <a:off x="439"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5" name="Rectangle 106"/>
              <p:cNvSpPr>
                <a:spLocks noChangeArrowheads="1"/>
              </p:cNvSpPr>
              <p:nvPr userDrawn="1"/>
            </p:nvSpPr>
            <p:spPr bwMode="auto">
              <a:xfrm>
                <a:off x="439"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6" name="Rectangle 107"/>
              <p:cNvSpPr>
                <a:spLocks noChangeArrowheads="1"/>
              </p:cNvSpPr>
              <p:nvPr userDrawn="1"/>
            </p:nvSpPr>
            <p:spPr bwMode="auto">
              <a:xfrm>
                <a:off x="1289"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7" name="Rectangle 108"/>
              <p:cNvSpPr>
                <a:spLocks noChangeArrowheads="1"/>
              </p:cNvSpPr>
              <p:nvPr userDrawn="1"/>
            </p:nvSpPr>
            <p:spPr bwMode="auto">
              <a:xfrm>
                <a:off x="1289"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8" name="Rectangle 109"/>
              <p:cNvSpPr>
                <a:spLocks noChangeArrowheads="1"/>
              </p:cNvSpPr>
              <p:nvPr userDrawn="1"/>
            </p:nvSpPr>
            <p:spPr bwMode="auto">
              <a:xfrm>
                <a:off x="1289"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199" name="Rectangle 110"/>
              <p:cNvSpPr>
                <a:spLocks noChangeArrowheads="1"/>
              </p:cNvSpPr>
              <p:nvPr userDrawn="1"/>
            </p:nvSpPr>
            <p:spPr bwMode="auto">
              <a:xfrm>
                <a:off x="1289"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0" name="Rectangle 111"/>
              <p:cNvSpPr>
                <a:spLocks noChangeArrowheads="1"/>
              </p:cNvSpPr>
              <p:nvPr userDrawn="1"/>
            </p:nvSpPr>
            <p:spPr bwMode="auto">
              <a:xfrm>
                <a:off x="1289"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1" name="Rectangle 112"/>
              <p:cNvSpPr>
                <a:spLocks noChangeArrowheads="1"/>
              </p:cNvSpPr>
              <p:nvPr userDrawn="1"/>
            </p:nvSpPr>
            <p:spPr bwMode="auto">
              <a:xfrm>
                <a:off x="1289"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2" name="Rectangle 113"/>
              <p:cNvSpPr>
                <a:spLocks noChangeArrowheads="1"/>
              </p:cNvSpPr>
              <p:nvPr userDrawn="1"/>
            </p:nvSpPr>
            <p:spPr bwMode="auto">
              <a:xfrm>
                <a:off x="1289"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3" name="Rectangle 114"/>
              <p:cNvSpPr>
                <a:spLocks noChangeArrowheads="1"/>
              </p:cNvSpPr>
              <p:nvPr userDrawn="1"/>
            </p:nvSpPr>
            <p:spPr bwMode="auto">
              <a:xfrm>
                <a:off x="1289"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4" name="Rectangle 115"/>
              <p:cNvSpPr>
                <a:spLocks noChangeArrowheads="1"/>
              </p:cNvSpPr>
              <p:nvPr userDrawn="1"/>
            </p:nvSpPr>
            <p:spPr bwMode="auto">
              <a:xfrm>
                <a:off x="1289"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5" name="Rectangle 116"/>
              <p:cNvSpPr>
                <a:spLocks noChangeArrowheads="1"/>
              </p:cNvSpPr>
              <p:nvPr userDrawn="1"/>
            </p:nvSpPr>
            <p:spPr bwMode="auto">
              <a:xfrm>
                <a:off x="1289"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6" name="Rectangle 117"/>
              <p:cNvSpPr>
                <a:spLocks noChangeArrowheads="1"/>
              </p:cNvSpPr>
              <p:nvPr userDrawn="1"/>
            </p:nvSpPr>
            <p:spPr bwMode="auto">
              <a:xfrm>
                <a:off x="1289"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7" name="Rectangle 118"/>
              <p:cNvSpPr>
                <a:spLocks noChangeArrowheads="1"/>
              </p:cNvSpPr>
              <p:nvPr userDrawn="1"/>
            </p:nvSpPr>
            <p:spPr bwMode="auto">
              <a:xfrm>
                <a:off x="1289"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8" name="Rectangle 119"/>
              <p:cNvSpPr>
                <a:spLocks noChangeArrowheads="1"/>
              </p:cNvSpPr>
              <p:nvPr userDrawn="1"/>
            </p:nvSpPr>
            <p:spPr bwMode="auto">
              <a:xfrm>
                <a:off x="2140"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09" name="Rectangle 120"/>
              <p:cNvSpPr>
                <a:spLocks noChangeArrowheads="1"/>
              </p:cNvSpPr>
              <p:nvPr userDrawn="1"/>
            </p:nvSpPr>
            <p:spPr bwMode="auto">
              <a:xfrm>
                <a:off x="2140"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0" name="Rectangle 121"/>
              <p:cNvSpPr>
                <a:spLocks noChangeArrowheads="1"/>
              </p:cNvSpPr>
              <p:nvPr userDrawn="1"/>
            </p:nvSpPr>
            <p:spPr bwMode="auto">
              <a:xfrm>
                <a:off x="2140"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1" name="Rectangle 122"/>
              <p:cNvSpPr>
                <a:spLocks noChangeArrowheads="1"/>
              </p:cNvSpPr>
              <p:nvPr userDrawn="1"/>
            </p:nvSpPr>
            <p:spPr bwMode="auto">
              <a:xfrm>
                <a:off x="2140"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2" name="Rectangle 123"/>
              <p:cNvSpPr>
                <a:spLocks noChangeArrowheads="1"/>
              </p:cNvSpPr>
              <p:nvPr userDrawn="1"/>
            </p:nvSpPr>
            <p:spPr bwMode="auto">
              <a:xfrm>
                <a:off x="2140"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3" name="Rectangle 124"/>
              <p:cNvSpPr>
                <a:spLocks noChangeArrowheads="1"/>
              </p:cNvSpPr>
              <p:nvPr userDrawn="1"/>
            </p:nvSpPr>
            <p:spPr bwMode="auto">
              <a:xfrm>
                <a:off x="2140"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4" name="Rectangle 125"/>
              <p:cNvSpPr>
                <a:spLocks noChangeArrowheads="1"/>
              </p:cNvSpPr>
              <p:nvPr userDrawn="1"/>
            </p:nvSpPr>
            <p:spPr bwMode="auto">
              <a:xfrm>
                <a:off x="2140"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5" name="Rectangle 126"/>
              <p:cNvSpPr>
                <a:spLocks noChangeArrowheads="1"/>
              </p:cNvSpPr>
              <p:nvPr userDrawn="1"/>
            </p:nvSpPr>
            <p:spPr bwMode="auto">
              <a:xfrm>
                <a:off x="2140"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6" name="Rectangle 127"/>
              <p:cNvSpPr>
                <a:spLocks noChangeArrowheads="1"/>
              </p:cNvSpPr>
              <p:nvPr userDrawn="1"/>
            </p:nvSpPr>
            <p:spPr bwMode="auto">
              <a:xfrm>
                <a:off x="2140"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7" name="Rectangle 128"/>
              <p:cNvSpPr>
                <a:spLocks noChangeArrowheads="1"/>
              </p:cNvSpPr>
              <p:nvPr userDrawn="1"/>
            </p:nvSpPr>
            <p:spPr bwMode="auto">
              <a:xfrm>
                <a:off x="2140"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8" name="Rectangle 129"/>
              <p:cNvSpPr>
                <a:spLocks noChangeArrowheads="1"/>
              </p:cNvSpPr>
              <p:nvPr userDrawn="1"/>
            </p:nvSpPr>
            <p:spPr bwMode="auto">
              <a:xfrm>
                <a:off x="2140"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19" name="Rectangle 130"/>
              <p:cNvSpPr>
                <a:spLocks noChangeArrowheads="1"/>
              </p:cNvSpPr>
              <p:nvPr userDrawn="1"/>
            </p:nvSpPr>
            <p:spPr bwMode="auto">
              <a:xfrm>
                <a:off x="2140"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0" name="Rectangle 131"/>
              <p:cNvSpPr>
                <a:spLocks noChangeArrowheads="1"/>
              </p:cNvSpPr>
              <p:nvPr userDrawn="1"/>
            </p:nvSpPr>
            <p:spPr bwMode="auto">
              <a:xfrm>
                <a:off x="2990"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1" name="Rectangle 132"/>
              <p:cNvSpPr>
                <a:spLocks noChangeArrowheads="1"/>
              </p:cNvSpPr>
              <p:nvPr userDrawn="1"/>
            </p:nvSpPr>
            <p:spPr bwMode="auto">
              <a:xfrm>
                <a:off x="2990"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2" name="Rectangle 133"/>
              <p:cNvSpPr>
                <a:spLocks noChangeArrowheads="1"/>
              </p:cNvSpPr>
              <p:nvPr userDrawn="1"/>
            </p:nvSpPr>
            <p:spPr bwMode="auto">
              <a:xfrm>
                <a:off x="2990"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3" name="Rectangle 134"/>
              <p:cNvSpPr>
                <a:spLocks noChangeArrowheads="1"/>
              </p:cNvSpPr>
              <p:nvPr userDrawn="1"/>
            </p:nvSpPr>
            <p:spPr bwMode="auto">
              <a:xfrm>
                <a:off x="2990"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4" name="Rectangle 135"/>
              <p:cNvSpPr>
                <a:spLocks noChangeArrowheads="1"/>
              </p:cNvSpPr>
              <p:nvPr userDrawn="1"/>
            </p:nvSpPr>
            <p:spPr bwMode="auto">
              <a:xfrm>
                <a:off x="2990"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5" name="Rectangle 136"/>
              <p:cNvSpPr>
                <a:spLocks noChangeArrowheads="1"/>
              </p:cNvSpPr>
              <p:nvPr userDrawn="1"/>
            </p:nvSpPr>
            <p:spPr bwMode="auto">
              <a:xfrm>
                <a:off x="2990"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6" name="Rectangle 137"/>
              <p:cNvSpPr>
                <a:spLocks noChangeArrowheads="1"/>
              </p:cNvSpPr>
              <p:nvPr userDrawn="1"/>
            </p:nvSpPr>
            <p:spPr bwMode="auto">
              <a:xfrm>
                <a:off x="2990"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7" name="Rectangle 138"/>
              <p:cNvSpPr>
                <a:spLocks noChangeArrowheads="1"/>
              </p:cNvSpPr>
              <p:nvPr userDrawn="1"/>
            </p:nvSpPr>
            <p:spPr bwMode="auto">
              <a:xfrm>
                <a:off x="2990"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8" name="Rectangle 139"/>
              <p:cNvSpPr>
                <a:spLocks noChangeArrowheads="1"/>
              </p:cNvSpPr>
              <p:nvPr userDrawn="1"/>
            </p:nvSpPr>
            <p:spPr bwMode="auto">
              <a:xfrm>
                <a:off x="2990"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29" name="Rectangle 140"/>
              <p:cNvSpPr>
                <a:spLocks noChangeArrowheads="1"/>
              </p:cNvSpPr>
              <p:nvPr userDrawn="1"/>
            </p:nvSpPr>
            <p:spPr bwMode="auto">
              <a:xfrm>
                <a:off x="2990"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0" name="Rectangle 141"/>
              <p:cNvSpPr>
                <a:spLocks noChangeArrowheads="1"/>
              </p:cNvSpPr>
              <p:nvPr userDrawn="1"/>
            </p:nvSpPr>
            <p:spPr bwMode="auto">
              <a:xfrm>
                <a:off x="2990"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1" name="Rectangle 142"/>
              <p:cNvSpPr>
                <a:spLocks noChangeArrowheads="1"/>
              </p:cNvSpPr>
              <p:nvPr userDrawn="1"/>
            </p:nvSpPr>
            <p:spPr bwMode="auto">
              <a:xfrm>
                <a:off x="2990"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2" name="Rectangle 143"/>
              <p:cNvSpPr>
                <a:spLocks noChangeArrowheads="1"/>
              </p:cNvSpPr>
              <p:nvPr userDrawn="1"/>
            </p:nvSpPr>
            <p:spPr bwMode="auto">
              <a:xfrm>
                <a:off x="3841"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3" name="Rectangle 144"/>
              <p:cNvSpPr>
                <a:spLocks noChangeArrowheads="1"/>
              </p:cNvSpPr>
              <p:nvPr userDrawn="1"/>
            </p:nvSpPr>
            <p:spPr bwMode="auto">
              <a:xfrm>
                <a:off x="3841"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4" name="Rectangle 145"/>
              <p:cNvSpPr>
                <a:spLocks noChangeArrowheads="1"/>
              </p:cNvSpPr>
              <p:nvPr userDrawn="1"/>
            </p:nvSpPr>
            <p:spPr bwMode="auto">
              <a:xfrm>
                <a:off x="3841"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5" name="Rectangle 146"/>
              <p:cNvSpPr>
                <a:spLocks noChangeArrowheads="1"/>
              </p:cNvSpPr>
              <p:nvPr userDrawn="1"/>
            </p:nvSpPr>
            <p:spPr bwMode="auto">
              <a:xfrm>
                <a:off x="3841"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6" name="Rectangle 147"/>
              <p:cNvSpPr>
                <a:spLocks noChangeArrowheads="1"/>
              </p:cNvSpPr>
              <p:nvPr userDrawn="1"/>
            </p:nvSpPr>
            <p:spPr bwMode="auto">
              <a:xfrm>
                <a:off x="3841"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7" name="Rectangle 148"/>
              <p:cNvSpPr>
                <a:spLocks noChangeArrowheads="1"/>
              </p:cNvSpPr>
              <p:nvPr userDrawn="1"/>
            </p:nvSpPr>
            <p:spPr bwMode="auto">
              <a:xfrm>
                <a:off x="3841"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8" name="Rectangle 149"/>
              <p:cNvSpPr>
                <a:spLocks noChangeArrowheads="1"/>
              </p:cNvSpPr>
              <p:nvPr userDrawn="1"/>
            </p:nvSpPr>
            <p:spPr bwMode="auto">
              <a:xfrm>
                <a:off x="3841"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39" name="Rectangle 150"/>
              <p:cNvSpPr>
                <a:spLocks noChangeArrowheads="1"/>
              </p:cNvSpPr>
              <p:nvPr userDrawn="1"/>
            </p:nvSpPr>
            <p:spPr bwMode="auto">
              <a:xfrm>
                <a:off x="3841"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0" name="Rectangle 151"/>
              <p:cNvSpPr>
                <a:spLocks noChangeArrowheads="1"/>
              </p:cNvSpPr>
              <p:nvPr userDrawn="1"/>
            </p:nvSpPr>
            <p:spPr bwMode="auto">
              <a:xfrm>
                <a:off x="3841"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1" name="Rectangle 152"/>
              <p:cNvSpPr>
                <a:spLocks noChangeArrowheads="1"/>
              </p:cNvSpPr>
              <p:nvPr userDrawn="1"/>
            </p:nvSpPr>
            <p:spPr bwMode="auto">
              <a:xfrm>
                <a:off x="3841"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2" name="Rectangle 153"/>
              <p:cNvSpPr>
                <a:spLocks noChangeArrowheads="1"/>
              </p:cNvSpPr>
              <p:nvPr userDrawn="1"/>
            </p:nvSpPr>
            <p:spPr bwMode="auto">
              <a:xfrm>
                <a:off x="3841"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3" name="Rectangle 154"/>
              <p:cNvSpPr>
                <a:spLocks noChangeArrowheads="1"/>
              </p:cNvSpPr>
              <p:nvPr userDrawn="1"/>
            </p:nvSpPr>
            <p:spPr bwMode="auto">
              <a:xfrm>
                <a:off x="3841"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4" name="Rectangle 155"/>
              <p:cNvSpPr>
                <a:spLocks noChangeArrowheads="1"/>
              </p:cNvSpPr>
              <p:nvPr userDrawn="1"/>
            </p:nvSpPr>
            <p:spPr bwMode="auto">
              <a:xfrm>
                <a:off x="4691"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5" name="Rectangle 156"/>
              <p:cNvSpPr>
                <a:spLocks noChangeArrowheads="1"/>
              </p:cNvSpPr>
              <p:nvPr userDrawn="1"/>
            </p:nvSpPr>
            <p:spPr bwMode="auto">
              <a:xfrm>
                <a:off x="4691"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6" name="Rectangle 157"/>
              <p:cNvSpPr>
                <a:spLocks noChangeArrowheads="1"/>
              </p:cNvSpPr>
              <p:nvPr userDrawn="1"/>
            </p:nvSpPr>
            <p:spPr bwMode="auto">
              <a:xfrm>
                <a:off x="4691"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7" name="Rectangle 158"/>
              <p:cNvSpPr>
                <a:spLocks noChangeArrowheads="1"/>
              </p:cNvSpPr>
              <p:nvPr userDrawn="1"/>
            </p:nvSpPr>
            <p:spPr bwMode="auto">
              <a:xfrm>
                <a:off x="4691"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8" name="Rectangle 159"/>
              <p:cNvSpPr>
                <a:spLocks noChangeArrowheads="1"/>
              </p:cNvSpPr>
              <p:nvPr userDrawn="1"/>
            </p:nvSpPr>
            <p:spPr bwMode="auto">
              <a:xfrm>
                <a:off x="4691"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49" name="Rectangle 160"/>
              <p:cNvSpPr>
                <a:spLocks noChangeArrowheads="1"/>
              </p:cNvSpPr>
              <p:nvPr userDrawn="1"/>
            </p:nvSpPr>
            <p:spPr bwMode="auto">
              <a:xfrm>
                <a:off x="4691"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0" name="Rectangle 161"/>
              <p:cNvSpPr>
                <a:spLocks noChangeArrowheads="1"/>
              </p:cNvSpPr>
              <p:nvPr userDrawn="1"/>
            </p:nvSpPr>
            <p:spPr bwMode="auto">
              <a:xfrm>
                <a:off x="4691"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1" name="Rectangle 162"/>
              <p:cNvSpPr>
                <a:spLocks noChangeArrowheads="1"/>
              </p:cNvSpPr>
              <p:nvPr userDrawn="1"/>
            </p:nvSpPr>
            <p:spPr bwMode="auto">
              <a:xfrm>
                <a:off x="4691"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2" name="Rectangle 163"/>
              <p:cNvSpPr>
                <a:spLocks noChangeArrowheads="1"/>
              </p:cNvSpPr>
              <p:nvPr userDrawn="1"/>
            </p:nvSpPr>
            <p:spPr bwMode="auto">
              <a:xfrm>
                <a:off x="4691"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3" name="Rectangle 164"/>
              <p:cNvSpPr>
                <a:spLocks noChangeArrowheads="1"/>
              </p:cNvSpPr>
              <p:nvPr userDrawn="1"/>
            </p:nvSpPr>
            <p:spPr bwMode="auto">
              <a:xfrm>
                <a:off x="4691"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4" name="Rectangle 165"/>
              <p:cNvSpPr>
                <a:spLocks noChangeArrowheads="1"/>
              </p:cNvSpPr>
              <p:nvPr userDrawn="1"/>
            </p:nvSpPr>
            <p:spPr bwMode="auto">
              <a:xfrm>
                <a:off x="4691"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5" name="Rectangle 166"/>
              <p:cNvSpPr>
                <a:spLocks noChangeArrowheads="1"/>
              </p:cNvSpPr>
              <p:nvPr userDrawn="1"/>
            </p:nvSpPr>
            <p:spPr bwMode="auto">
              <a:xfrm>
                <a:off x="4691"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6" name="Rectangle 167"/>
              <p:cNvSpPr>
                <a:spLocks noChangeArrowheads="1"/>
              </p:cNvSpPr>
              <p:nvPr userDrawn="1"/>
            </p:nvSpPr>
            <p:spPr bwMode="auto">
              <a:xfrm>
                <a:off x="5541"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7" name="Rectangle 168"/>
              <p:cNvSpPr>
                <a:spLocks noChangeArrowheads="1"/>
              </p:cNvSpPr>
              <p:nvPr userDrawn="1"/>
            </p:nvSpPr>
            <p:spPr bwMode="auto">
              <a:xfrm>
                <a:off x="5541"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8" name="Rectangle 169"/>
              <p:cNvSpPr>
                <a:spLocks noChangeArrowheads="1"/>
              </p:cNvSpPr>
              <p:nvPr userDrawn="1"/>
            </p:nvSpPr>
            <p:spPr bwMode="auto">
              <a:xfrm>
                <a:off x="5541"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59" name="Rectangle 170"/>
              <p:cNvSpPr>
                <a:spLocks noChangeArrowheads="1"/>
              </p:cNvSpPr>
              <p:nvPr userDrawn="1"/>
            </p:nvSpPr>
            <p:spPr bwMode="auto">
              <a:xfrm>
                <a:off x="5541"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0" name="Rectangle 171"/>
              <p:cNvSpPr>
                <a:spLocks noChangeArrowheads="1"/>
              </p:cNvSpPr>
              <p:nvPr userDrawn="1"/>
            </p:nvSpPr>
            <p:spPr bwMode="auto">
              <a:xfrm>
                <a:off x="5541"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1" name="Rectangle 172"/>
              <p:cNvSpPr>
                <a:spLocks noChangeArrowheads="1"/>
              </p:cNvSpPr>
              <p:nvPr userDrawn="1"/>
            </p:nvSpPr>
            <p:spPr bwMode="auto">
              <a:xfrm>
                <a:off x="5541"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2" name="Rectangle 173"/>
              <p:cNvSpPr>
                <a:spLocks noChangeArrowheads="1"/>
              </p:cNvSpPr>
              <p:nvPr userDrawn="1"/>
            </p:nvSpPr>
            <p:spPr bwMode="auto">
              <a:xfrm>
                <a:off x="5541"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3" name="Rectangle 174"/>
              <p:cNvSpPr>
                <a:spLocks noChangeArrowheads="1"/>
              </p:cNvSpPr>
              <p:nvPr userDrawn="1"/>
            </p:nvSpPr>
            <p:spPr bwMode="auto">
              <a:xfrm>
                <a:off x="5541"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4" name="Rectangle 175"/>
              <p:cNvSpPr>
                <a:spLocks noChangeArrowheads="1"/>
              </p:cNvSpPr>
              <p:nvPr userDrawn="1"/>
            </p:nvSpPr>
            <p:spPr bwMode="auto">
              <a:xfrm>
                <a:off x="5541"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5" name="Rectangle 176"/>
              <p:cNvSpPr>
                <a:spLocks noChangeArrowheads="1"/>
              </p:cNvSpPr>
              <p:nvPr userDrawn="1"/>
            </p:nvSpPr>
            <p:spPr bwMode="auto">
              <a:xfrm>
                <a:off x="5541"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6" name="Rectangle 177"/>
              <p:cNvSpPr>
                <a:spLocks noChangeArrowheads="1"/>
              </p:cNvSpPr>
              <p:nvPr userDrawn="1"/>
            </p:nvSpPr>
            <p:spPr bwMode="auto">
              <a:xfrm>
                <a:off x="5541"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7" name="Rectangle 178"/>
              <p:cNvSpPr>
                <a:spLocks noChangeArrowheads="1"/>
              </p:cNvSpPr>
              <p:nvPr userDrawn="1"/>
            </p:nvSpPr>
            <p:spPr bwMode="auto">
              <a:xfrm>
                <a:off x="5541"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8" name="Rectangle 179"/>
              <p:cNvSpPr>
                <a:spLocks noChangeArrowheads="1"/>
              </p:cNvSpPr>
              <p:nvPr userDrawn="1"/>
            </p:nvSpPr>
            <p:spPr bwMode="auto">
              <a:xfrm>
                <a:off x="6392"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69" name="Rectangle 180"/>
              <p:cNvSpPr>
                <a:spLocks noChangeArrowheads="1"/>
              </p:cNvSpPr>
              <p:nvPr userDrawn="1"/>
            </p:nvSpPr>
            <p:spPr bwMode="auto">
              <a:xfrm>
                <a:off x="6392"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0" name="Rectangle 181"/>
              <p:cNvSpPr>
                <a:spLocks noChangeArrowheads="1"/>
              </p:cNvSpPr>
              <p:nvPr userDrawn="1"/>
            </p:nvSpPr>
            <p:spPr bwMode="auto">
              <a:xfrm>
                <a:off x="6392"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1" name="Rectangle 182"/>
              <p:cNvSpPr>
                <a:spLocks noChangeArrowheads="1"/>
              </p:cNvSpPr>
              <p:nvPr userDrawn="1"/>
            </p:nvSpPr>
            <p:spPr bwMode="auto">
              <a:xfrm>
                <a:off x="6392"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2" name="Rectangle 183"/>
              <p:cNvSpPr>
                <a:spLocks noChangeArrowheads="1"/>
              </p:cNvSpPr>
              <p:nvPr userDrawn="1"/>
            </p:nvSpPr>
            <p:spPr bwMode="auto">
              <a:xfrm>
                <a:off x="6392"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3" name="Rectangle 184"/>
              <p:cNvSpPr>
                <a:spLocks noChangeArrowheads="1"/>
              </p:cNvSpPr>
              <p:nvPr userDrawn="1"/>
            </p:nvSpPr>
            <p:spPr bwMode="auto">
              <a:xfrm>
                <a:off x="6392"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4" name="Rectangle 185"/>
              <p:cNvSpPr>
                <a:spLocks noChangeArrowheads="1"/>
              </p:cNvSpPr>
              <p:nvPr userDrawn="1"/>
            </p:nvSpPr>
            <p:spPr bwMode="auto">
              <a:xfrm>
                <a:off x="6392"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5" name="Rectangle 186"/>
              <p:cNvSpPr>
                <a:spLocks noChangeArrowheads="1"/>
              </p:cNvSpPr>
              <p:nvPr userDrawn="1"/>
            </p:nvSpPr>
            <p:spPr bwMode="auto">
              <a:xfrm>
                <a:off x="6392"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6" name="Rectangle 187"/>
              <p:cNvSpPr>
                <a:spLocks noChangeArrowheads="1"/>
              </p:cNvSpPr>
              <p:nvPr userDrawn="1"/>
            </p:nvSpPr>
            <p:spPr bwMode="auto">
              <a:xfrm>
                <a:off x="6392"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7" name="Rectangle 188"/>
              <p:cNvSpPr>
                <a:spLocks noChangeArrowheads="1"/>
              </p:cNvSpPr>
              <p:nvPr userDrawn="1"/>
            </p:nvSpPr>
            <p:spPr bwMode="auto">
              <a:xfrm>
                <a:off x="6392"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8" name="Rectangle 189"/>
              <p:cNvSpPr>
                <a:spLocks noChangeArrowheads="1"/>
              </p:cNvSpPr>
              <p:nvPr userDrawn="1"/>
            </p:nvSpPr>
            <p:spPr bwMode="auto">
              <a:xfrm>
                <a:off x="6392"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79" name="Rectangle 190"/>
              <p:cNvSpPr>
                <a:spLocks noChangeArrowheads="1"/>
              </p:cNvSpPr>
              <p:nvPr userDrawn="1"/>
            </p:nvSpPr>
            <p:spPr bwMode="auto">
              <a:xfrm>
                <a:off x="6392"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0" name="Rectangle 191"/>
              <p:cNvSpPr>
                <a:spLocks noChangeArrowheads="1"/>
              </p:cNvSpPr>
              <p:nvPr userDrawn="1"/>
            </p:nvSpPr>
            <p:spPr bwMode="auto">
              <a:xfrm>
                <a:off x="7242"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1" name="Rectangle 192"/>
              <p:cNvSpPr>
                <a:spLocks noChangeArrowheads="1"/>
              </p:cNvSpPr>
              <p:nvPr userDrawn="1"/>
            </p:nvSpPr>
            <p:spPr bwMode="auto">
              <a:xfrm>
                <a:off x="7242"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2" name="Rectangle 193"/>
              <p:cNvSpPr>
                <a:spLocks noChangeArrowheads="1"/>
              </p:cNvSpPr>
              <p:nvPr userDrawn="1"/>
            </p:nvSpPr>
            <p:spPr bwMode="auto">
              <a:xfrm>
                <a:off x="7242"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3" name="Rectangle 194"/>
              <p:cNvSpPr>
                <a:spLocks noChangeArrowheads="1"/>
              </p:cNvSpPr>
              <p:nvPr userDrawn="1"/>
            </p:nvSpPr>
            <p:spPr bwMode="auto">
              <a:xfrm>
                <a:off x="7242"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4" name="Rectangle 195"/>
              <p:cNvSpPr>
                <a:spLocks noChangeArrowheads="1"/>
              </p:cNvSpPr>
              <p:nvPr userDrawn="1"/>
            </p:nvSpPr>
            <p:spPr bwMode="auto">
              <a:xfrm>
                <a:off x="7242"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5" name="Rectangle 196"/>
              <p:cNvSpPr>
                <a:spLocks noChangeArrowheads="1"/>
              </p:cNvSpPr>
              <p:nvPr userDrawn="1"/>
            </p:nvSpPr>
            <p:spPr bwMode="auto">
              <a:xfrm>
                <a:off x="7242"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6" name="Rectangle 197"/>
              <p:cNvSpPr>
                <a:spLocks noChangeArrowheads="1"/>
              </p:cNvSpPr>
              <p:nvPr userDrawn="1"/>
            </p:nvSpPr>
            <p:spPr bwMode="auto">
              <a:xfrm>
                <a:off x="7242"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7" name="Rectangle 198"/>
              <p:cNvSpPr>
                <a:spLocks noChangeArrowheads="1"/>
              </p:cNvSpPr>
              <p:nvPr userDrawn="1"/>
            </p:nvSpPr>
            <p:spPr bwMode="auto">
              <a:xfrm>
                <a:off x="7242"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8" name="Rectangle 199"/>
              <p:cNvSpPr>
                <a:spLocks noChangeArrowheads="1"/>
              </p:cNvSpPr>
              <p:nvPr userDrawn="1"/>
            </p:nvSpPr>
            <p:spPr bwMode="auto">
              <a:xfrm>
                <a:off x="7242"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89" name="Rectangle 200"/>
              <p:cNvSpPr>
                <a:spLocks noChangeArrowheads="1"/>
              </p:cNvSpPr>
              <p:nvPr userDrawn="1"/>
            </p:nvSpPr>
            <p:spPr bwMode="auto">
              <a:xfrm>
                <a:off x="7242"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0" name="Rectangle 201"/>
              <p:cNvSpPr>
                <a:spLocks noChangeArrowheads="1"/>
              </p:cNvSpPr>
              <p:nvPr userDrawn="1"/>
            </p:nvSpPr>
            <p:spPr bwMode="auto">
              <a:xfrm>
                <a:off x="7242"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1" name="Rectangle 202"/>
              <p:cNvSpPr>
                <a:spLocks noChangeArrowheads="1"/>
              </p:cNvSpPr>
              <p:nvPr userDrawn="1"/>
            </p:nvSpPr>
            <p:spPr bwMode="auto">
              <a:xfrm>
                <a:off x="7242"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2" name="Rectangle 203"/>
              <p:cNvSpPr>
                <a:spLocks noChangeArrowheads="1"/>
              </p:cNvSpPr>
              <p:nvPr userDrawn="1"/>
            </p:nvSpPr>
            <p:spPr bwMode="auto">
              <a:xfrm>
                <a:off x="809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3" name="Rectangle 204"/>
              <p:cNvSpPr>
                <a:spLocks noChangeArrowheads="1"/>
              </p:cNvSpPr>
              <p:nvPr userDrawn="1"/>
            </p:nvSpPr>
            <p:spPr bwMode="auto">
              <a:xfrm>
                <a:off x="809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4" name="Rectangle 205"/>
              <p:cNvSpPr>
                <a:spLocks noChangeArrowheads="1"/>
              </p:cNvSpPr>
              <p:nvPr userDrawn="1"/>
            </p:nvSpPr>
            <p:spPr bwMode="auto">
              <a:xfrm>
                <a:off x="809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5" name="Rectangle 206"/>
              <p:cNvSpPr>
                <a:spLocks noChangeArrowheads="1"/>
              </p:cNvSpPr>
              <p:nvPr userDrawn="1"/>
            </p:nvSpPr>
            <p:spPr bwMode="auto">
              <a:xfrm>
                <a:off x="809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6" name="Rectangle 207"/>
              <p:cNvSpPr>
                <a:spLocks noChangeArrowheads="1"/>
              </p:cNvSpPr>
              <p:nvPr userDrawn="1"/>
            </p:nvSpPr>
            <p:spPr bwMode="auto">
              <a:xfrm>
                <a:off x="809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7" name="Rectangle 208"/>
              <p:cNvSpPr>
                <a:spLocks noChangeArrowheads="1"/>
              </p:cNvSpPr>
              <p:nvPr userDrawn="1"/>
            </p:nvSpPr>
            <p:spPr bwMode="auto">
              <a:xfrm>
                <a:off x="809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8" name="Rectangle 209"/>
              <p:cNvSpPr>
                <a:spLocks noChangeArrowheads="1"/>
              </p:cNvSpPr>
              <p:nvPr userDrawn="1"/>
            </p:nvSpPr>
            <p:spPr bwMode="auto">
              <a:xfrm>
                <a:off x="809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299" name="Rectangle 210"/>
              <p:cNvSpPr>
                <a:spLocks noChangeArrowheads="1"/>
              </p:cNvSpPr>
              <p:nvPr userDrawn="1"/>
            </p:nvSpPr>
            <p:spPr bwMode="auto">
              <a:xfrm>
                <a:off x="809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sp>
          <p:nvSpPr>
            <p:cNvPr id="36" name="Rectangle 212"/>
            <p:cNvSpPr>
              <a:spLocks noChangeArrowheads="1"/>
            </p:cNvSpPr>
            <p:nvPr userDrawn="1"/>
          </p:nvSpPr>
          <p:spPr bwMode="auto">
            <a:xfrm>
              <a:off x="809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7" name="Rectangle 213"/>
            <p:cNvSpPr>
              <a:spLocks noChangeArrowheads="1"/>
            </p:cNvSpPr>
            <p:nvPr userDrawn="1"/>
          </p:nvSpPr>
          <p:spPr bwMode="auto">
            <a:xfrm>
              <a:off x="809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8" name="Rectangle 214"/>
            <p:cNvSpPr>
              <a:spLocks noChangeArrowheads="1"/>
            </p:cNvSpPr>
            <p:nvPr userDrawn="1"/>
          </p:nvSpPr>
          <p:spPr bwMode="auto">
            <a:xfrm>
              <a:off x="809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39" name="Rectangle 215"/>
            <p:cNvSpPr>
              <a:spLocks noChangeArrowheads="1"/>
            </p:cNvSpPr>
            <p:nvPr userDrawn="1"/>
          </p:nvSpPr>
          <p:spPr bwMode="auto">
            <a:xfrm>
              <a:off x="809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0" name="Rectangle 216"/>
            <p:cNvSpPr>
              <a:spLocks noChangeArrowheads="1"/>
            </p:cNvSpPr>
            <p:nvPr userDrawn="1"/>
          </p:nvSpPr>
          <p:spPr bwMode="auto">
            <a:xfrm>
              <a:off x="8943"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1" name="Rectangle 217"/>
            <p:cNvSpPr>
              <a:spLocks noChangeArrowheads="1"/>
            </p:cNvSpPr>
            <p:nvPr userDrawn="1"/>
          </p:nvSpPr>
          <p:spPr bwMode="auto">
            <a:xfrm>
              <a:off x="8943"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2" name="Rectangle 218"/>
            <p:cNvSpPr>
              <a:spLocks noChangeArrowheads="1"/>
            </p:cNvSpPr>
            <p:nvPr userDrawn="1"/>
          </p:nvSpPr>
          <p:spPr bwMode="auto">
            <a:xfrm>
              <a:off x="8943"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3" name="Rectangle 219"/>
            <p:cNvSpPr>
              <a:spLocks noChangeArrowheads="1"/>
            </p:cNvSpPr>
            <p:nvPr userDrawn="1"/>
          </p:nvSpPr>
          <p:spPr bwMode="auto">
            <a:xfrm>
              <a:off x="8943"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4" name="Rectangle 220"/>
            <p:cNvSpPr>
              <a:spLocks noChangeArrowheads="1"/>
            </p:cNvSpPr>
            <p:nvPr userDrawn="1"/>
          </p:nvSpPr>
          <p:spPr bwMode="auto">
            <a:xfrm>
              <a:off x="8943"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5" name="Rectangle 221"/>
            <p:cNvSpPr>
              <a:spLocks noChangeArrowheads="1"/>
            </p:cNvSpPr>
            <p:nvPr userDrawn="1"/>
          </p:nvSpPr>
          <p:spPr bwMode="auto">
            <a:xfrm>
              <a:off x="8943"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6" name="Rectangle 222"/>
            <p:cNvSpPr>
              <a:spLocks noChangeArrowheads="1"/>
            </p:cNvSpPr>
            <p:nvPr userDrawn="1"/>
          </p:nvSpPr>
          <p:spPr bwMode="auto">
            <a:xfrm>
              <a:off x="8943"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7" name="Rectangle 223"/>
            <p:cNvSpPr>
              <a:spLocks noChangeArrowheads="1"/>
            </p:cNvSpPr>
            <p:nvPr userDrawn="1"/>
          </p:nvSpPr>
          <p:spPr bwMode="auto">
            <a:xfrm>
              <a:off x="8943"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8" name="Rectangle 224"/>
            <p:cNvSpPr>
              <a:spLocks noChangeArrowheads="1"/>
            </p:cNvSpPr>
            <p:nvPr userDrawn="1"/>
          </p:nvSpPr>
          <p:spPr bwMode="auto">
            <a:xfrm>
              <a:off x="8943"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49" name="Rectangle 225"/>
            <p:cNvSpPr>
              <a:spLocks noChangeArrowheads="1"/>
            </p:cNvSpPr>
            <p:nvPr userDrawn="1"/>
          </p:nvSpPr>
          <p:spPr bwMode="auto">
            <a:xfrm>
              <a:off x="8943"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0" name="Rectangle 226"/>
            <p:cNvSpPr>
              <a:spLocks noChangeArrowheads="1"/>
            </p:cNvSpPr>
            <p:nvPr userDrawn="1"/>
          </p:nvSpPr>
          <p:spPr bwMode="auto">
            <a:xfrm>
              <a:off x="8943"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1" name="Rectangle 227"/>
            <p:cNvSpPr>
              <a:spLocks noChangeArrowheads="1"/>
            </p:cNvSpPr>
            <p:nvPr userDrawn="1"/>
          </p:nvSpPr>
          <p:spPr bwMode="auto">
            <a:xfrm>
              <a:off x="8943"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2" name="Rectangle 228"/>
            <p:cNvSpPr>
              <a:spLocks noChangeArrowheads="1"/>
            </p:cNvSpPr>
            <p:nvPr userDrawn="1"/>
          </p:nvSpPr>
          <p:spPr bwMode="auto">
            <a:xfrm>
              <a:off x="9793"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3" name="Rectangle 229"/>
            <p:cNvSpPr>
              <a:spLocks noChangeArrowheads="1"/>
            </p:cNvSpPr>
            <p:nvPr userDrawn="1"/>
          </p:nvSpPr>
          <p:spPr bwMode="auto">
            <a:xfrm>
              <a:off x="9793"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4" name="Rectangle 230"/>
            <p:cNvSpPr>
              <a:spLocks noChangeArrowheads="1"/>
            </p:cNvSpPr>
            <p:nvPr userDrawn="1"/>
          </p:nvSpPr>
          <p:spPr bwMode="auto">
            <a:xfrm>
              <a:off x="9793"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5" name="Rectangle 231"/>
            <p:cNvSpPr>
              <a:spLocks noChangeArrowheads="1"/>
            </p:cNvSpPr>
            <p:nvPr userDrawn="1"/>
          </p:nvSpPr>
          <p:spPr bwMode="auto">
            <a:xfrm>
              <a:off x="9793"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6" name="Rectangle 232"/>
            <p:cNvSpPr>
              <a:spLocks noChangeArrowheads="1"/>
            </p:cNvSpPr>
            <p:nvPr userDrawn="1"/>
          </p:nvSpPr>
          <p:spPr bwMode="auto">
            <a:xfrm>
              <a:off x="9793"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7" name="Rectangle 233"/>
            <p:cNvSpPr>
              <a:spLocks noChangeArrowheads="1"/>
            </p:cNvSpPr>
            <p:nvPr userDrawn="1"/>
          </p:nvSpPr>
          <p:spPr bwMode="auto">
            <a:xfrm>
              <a:off x="9793"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8" name="Rectangle 234"/>
            <p:cNvSpPr>
              <a:spLocks noChangeArrowheads="1"/>
            </p:cNvSpPr>
            <p:nvPr userDrawn="1"/>
          </p:nvSpPr>
          <p:spPr bwMode="auto">
            <a:xfrm>
              <a:off x="9793"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59" name="Rectangle 235"/>
            <p:cNvSpPr>
              <a:spLocks noChangeArrowheads="1"/>
            </p:cNvSpPr>
            <p:nvPr userDrawn="1"/>
          </p:nvSpPr>
          <p:spPr bwMode="auto">
            <a:xfrm>
              <a:off x="9793"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0" name="Rectangle 236"/>
            <p:cNvSpPr>
              <a:spLocks noChangeArrowheads="1"/>
            </p:cNvSpPr>
            <p:nvPr userDrawn="1"/>
          </p:nvSpPr>
          <p:spPr bwMode="auto">
            <a:xfrm>
              <a:off x="9793"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1" name="Rectangle 237"/>
            <p:cNvSpPr>
              <a:spLocks noChangeArrowheads="1"/>
            </p:cNvSpPr>
            <p:nvPr userDrawn="1"/>
          </p:nvSpPr>
          <p:spPr bwMode="auto">
            <a:xfrm>
              <a:off x="9793"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2" name="Rectangle 238"/>
            <p:cNvSpPr>
              <a:spLocks noChangeArrowheads="1"/>
            </p:cNvSpPr>
            <p:nvPr userDrawn="1"/>
          </p:nvSpPr>
          <p:spPr bwMode="auto">
            <a:xfrm>
              <a:off x="9793"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3" name="Rectangle 239"/>
            <p:cNvSpPr>
              <a:spLocks noChangeArrowheads="1"/>
            </p:cNvSpPr>
            <p:nvPr userDrawn="1"/>
          </p:nvSpPr>
          <p:spPr bwMode="auto">
            <a:xfrm>
              <a:off x="9793"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4" name="Rectangle 240"/>
            <p:cNvSpPr>
              <a:spLocks noChangeArrowheads="1"/>
            </p:cNvSpPr>
            <p:nvPr userDrawn="1"/>
          </p:nvSpPr>
          <p:spPr bwMode="auto">
            <a:xfrm>
              <a:off x="10644"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5" name="Rectangle 241"/>
            <p:cNvSpPr>
              <a:spLocks noChangeArrowheads="1"/>
            </p:cNvSpPr>
            <p:nvPr userDrawn="1"/>
          </p:nvSpPr>
          <p:spPr bwMode="auto">
            <a:xfrm>
              <a:off x="10644"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6" name="Rectangle 242"/>
            <p:cNvSpPr>
              <a:spLocks noChangeArrowheads="1"/>
            </p:cNvSpPr>
            <p:nvPr userDrawn="1"/>
          </p:nvSpPr>
          <p:spPr bwMode="auto">
            <a:xfrm>
              <a:off x="10644"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7" name="Rectangle 243"/>
            <p:cNvSpPr>
              <a:spLocks noChangeArrowheads="1"/>
            </p:cNvSpPr>
            <p:nvPr userDrawn="1"/>
          </p:nvSpPr>
          <p:spPr bwMode="auto">
            <a:xfrm>
              <a:off x="10644"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8" name="Rectangle 244"/>
            <p:cNvSpPr>
              <a:spLocks noChangeArrowheads="1"/>
            </p:cNvSpPr>
            <p:nvPr userDrawn="1"/>
          </p:nvSpPr>
          <p:spPr bwMode="auto">
            <a:xfrm>
              <a:off x="10644"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69" name="Rectangle 245"/>
            <p:cNvSpPr>
              <a:spLocks noChangeArrowheads="1"/>
            </p:cNvSpPr>
            <p:nvPr userDrawn="1"/>
          </p:nvSpPr>
          <p:spPr bwMode="auto">
            <a:xfrm>
              <a:off x="10644"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0" name="Rectangle 246"/>
            <p:cNvSpPr>
              <a:spLocks noChangeArrowheads="1"/>
            </p:cNvSpPr>
            <p:nvPr userDrawn="1"/>
          </p:nvSpPr>
          <p:spPr bwMode="auto">
            <a:xfrm>
              <a:off x="10644"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1" name="Rectangle 247"/>
            <p:cNvSpPr>
              <a:spLocks noChangeArrowheads="1"/>
            </p:cNvSpPr>
            <p:nvPr userDrawn="1"/>
          </p:nvSpPr>
          <p:spPr bwMode="auto">
            <a:xfrm>
              <a:off x="10644"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2" name="Rectangle 248"/>
            <p:cNvSpPr>
              <a:spLocks noChangeArrowheads="1"/>
            </p:cNvSpPr>
            <p:nvPr userDrawn="1"/>
          </p:nvSpPr>
          <p:spPr bwMode="auto">
            <a:xfrm>
              <a:off x="10644"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3" name="Rectangle 249"/>
            <p:cNvSpPr>
              <a:spLocks noChangeArrowheads="1"/>
            </p:cNvSpPr>
            <p:nvPr userDrawn="1"/>
          </p:nvSpPr>
          <p:spPr bwMode="auto">
            <a:xfrm>
              <a:off x="10644"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4" name="Rectangle 250"/>
            <p:cNvSpPr>
              <a:spLocks noChangeArrowheads="1"/>
            </p:cNvSpPr>
            <p:nvPr userDrawn="1"/>
          </p:nvSpPr>
          <p:spPr bwMode="auto">
            <a:xfrm>
              <a:off x="10644"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5" name="Rectangle 251"/>
            <p:cNvSpPr>
              <a:spLocks noChangeArrowheads="1"/>
            </p:cNvSpPr>
            <p:nvPr userDrawn="1"/>
          </p:nvSpPr>
          <p:spPr bwMode="auto">
            <a:xfrm>
              <a:off x="10644"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6" name="Rectangle 252"/>
            <p:cNvSpPr>
              <a:spLocks noChangeArrowheads="1"/>
            </p:cNvSpPr>
            <p:nvPr userDrawn="1"/>
          </p:nvSpPr>
          <p:spPr bwMode="auto">
            <a:xfrm>
              <a:off x="11494" y="-294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7" name="Rectangle 253"/>
            <p:cNvSpPr>
              <a:spLocks noChangeArrowheads="1"/>
            </p:cNvSpPr>
            <p:nvPr userDrawn="1"/>
          </p:nvSpPr>
          <p:spPr bwMode="auto">
            <a:xfrm>
              <a:off x="11494" y="-209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8" name="Rectangle 254"/>
            <p:cNvSpPr>
              <a:spLocks noChangeArrowheads="1"/>
            </p:cNvSpPr>
            <p:nvPr userDrawn="1"/>
          </p:nvSpPr>
          <p:spPr bwMode="auto">
            <a:xfrm>
              <a:off x="11494" y="-124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79" name="Rectangle 255"/>
            <p:cNvSpPr>
              <a:spLocks noChangeArrowheads="1"/>
            </p:cNvSpPr>
            <p:nvPr userDrawn="1"/>
          </p:nvSpPr>
          <p:spPr bwMode="auto">
            <a:xfrm>
              <a:off x="11494" y="-39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0" name="Rectangle 256"/>
            <p:cNvSpPr>
              <a:spLocks noChangeArrowheads="1"/>
            </p:cNvSpPr>
            <p:nvPr userDrawn="1"/>
          </p:nvSpPr>
          <p:spPr bwMode="auto">
            <a:xfrm>
              <a:off x="11494" y="460"/>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1" name="Rectangle 257"/>
            <p:cNvSpPr>
              <a:spLocks noChangeArrowheads="1"/>
            </p:cNvSpPr>
            <p:nvPr userDrawn="1"/>
          </p:nvSpPr>
          <p:spPr bwMode="auto">
            <a:xfrm>
              <a:off x="11494" y="1310"/>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2" name="Rectangle 258"/>
            <p:cNvSpPr>
              <a:spLocks noChangeArrowheads="1"/>
            </p:cNvSpPr>
            <p:nvPr userDrawn="1"/>
          </p:nvSpPr>
          <p:spPr bwMode="auto">
            <a:xfrm>
              <a:off x="11494" y="216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3" name="Rectangle 259"/>
            <p:cNvSpPr>
              <a:spLocks noChangeArrowheads="1"/>
            </p:cNvSpPr>
            <p:nvPr userDrawn="1"/>
          </p:nvSpPr>
          <p:spPr bwMode="auto">
            <a:xfrm>
              <a:off x="11494" y="3011"/>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4" name="Rectangle 260"/>
            <p:cNvSpPr>
              <a:spLocks noChangeArrowheads="1"/>
            </p:cNvSpPr>
            <p:nvPr userDrawn="1"/>
          </p:nvSpPr>
          <p:spPr bwMode="auto">
            <a:xfrm>
              <a:off x="11494" y="3861"/>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5" name="Rectangle 261"/>
            <p:cNvSpPr>
              <a:spLocks noChangeArrowheads="1"/>
            </p:cNvSpPr>
            <p:nvPr userDrawn="1"/>
          </p:nvSpPr>
          <p:spPr bwMode="auto">
            <a:xfrm>
              <a:off x="11494" y="4712"/>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6" name="Rectangle 262"/>
            <p:cNvSpPr>
              <a:spLocks noChangeArrowheads="1"/>
            </p:cNvSpPr>
            <p:nvPr userDrawn="1"/>
          </p:nvSpPr>
          <p:spPr bwMode="auto">
            <a:xfrm>
              <a:off x="11494" y="5562"/>
              <a:ext cx="851"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7" name="Rectangle 263"/>
            <p:cNvSpPr>
              <a:spLocks noChangeArrowheads="1"/>
            </p:cNvSpPr>
            <p:nvPr userDrawn="1"/>
          </p:nvSpPr>
          <p:spPr bwMode="auto">
            <a:xfrm>
              <a:off x="11494" y="6413"/>
              <a:ext cx="851"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8" name="Rectangle 264"/>
            <p:cNvSpPr>
              <a:spLocks noChangeArrowheads="1"/>
            </p:cNvSpPr>
            <p:nvPr userDrawn="1"/>
          </p:nvSpPr>
          <p:spPr bwMode="auto">
            <a:xfrm>
              <a:off x="12345" y="-294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89" name="Rectangle 265"/>
            <p:cNvSpPr>
              <a:spLocks noChangeArrowheads="1"/>
            </p:cNvSpPr>
            <p:nvPr userDrawn="1"/>
          </p:nvSpPr>
          <p:spPr bwMode="auto">
            <a:xfrm>
              <a:off x="12345" y="-209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0" name="Rectangle 266"/>
            <p:cNvSpPr>
              <a:spLocks noChangeArrowheads="1"/>
            </p:cNvSpPr>
            <p:nvPr userDrawn="1"/>
          </p:nvSpPr>
          <p:spPr bwMode="auto">
            <a:xfrm>
              <a:off x="12345" y="-124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1" name="Rectangle 267"/>
            <p:cNvSpPr>
              <a:spLocks noChangeArrowheads="1"/>
            </p:cNvSpPr>
            <p:nvPr userDrawn="1"/>
          </p:nvSpPr>
          <p:spPr bwMode="auto">
            <a:xfrm>
              <a:off x="12345" y="-39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2" name="Rectangle 268"/>
            <p:cNvSpPr>
              <a:spLocks noChangeArrowheads="1"/>
            </p:cNvSpPr>
            <p:nvPr userDrawn="1"/>
          </p:nvSpPr>
          <p:spPr bwMode="auto">
            <a:xfrm>
              <a:off x="12345" y="460"/>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3" name="Rectangle 269"/>
            <p:cNvSpPr>
              <a:spLocks noChangeArrowheads="1"/>
            </p:cNvSpPr>
            <p:nvPr userDrawn="1"/>
          </p:nvSpPr>
          <p:spPr bwMode="auto">
            <a:xfrm>
              <a:off x="12345" y="1310"/>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4" name="Rectangle 270"/>
            <p:cNvSpPr>
              <a:spLocks noChangeArrowheads="1"/>
            </p:cNvSpPr>
            <p:nvPr userDrawn="1"/>
          </p:nvSpPr>
          <p:spPr bwMode="auto">
            <a:xfrm>
              <a:off x="12345" y="216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5" name="Rectangle 271"/>
            <p:cNvSpPr>
              <a:spLocks noChangeArrowheads="1"/>
            </p:cNvSpPr>
            <p:nvPr userDrawn="1"/>
          </p:nvSpPr>
          <p:spPr bwMode="auto">
            <a:xfrm>
              <a:off x="12345" y="3011"/>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6" name="Rectangle 272"/>
            <p:cNvSpPr>
              <a:spLocks noChangeArrowheads="1"/>
            </p:cNvSpPr>
            <p:nvPr userDrawn="1"/>
          </p:nvSpPr>
          <p:spPr bwMode="auto">
            <a:xfrm>
              <a:off x="12345" y="3861"/>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7" name="Rectangle 273"/>
            <p:cNvSpPr>
              <a:spLocks noChangeArrowheads="1"/>
            </p:cNvSpPr>
            <p:nvPr userDrawn="1"/>
          </p:nvSpPr>
          <p:spPr bwMode="auto">
            <a:xfrm>
              <a:off x="12345" y="4712"/>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8" name="Rectangle 274"/>
            <p:cNvSpPr>
              <a:spLocks noChangeArrowheads="1"/>
            </p:cNvSpPr>
            <p:nvPr userDrawn="1"/>
          </p:nvSpPr>
          <p:spPr bwMode="auto">
            <a:xfrm>
              <a:off x="12345" y="5562"/>
              <a:ext cx="850" cy="851"/>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sp>
          <p:nvSpPr>
            <p:cNvPr id="99" name="Rectangle 275"/>
            <p:cNvSpPr>
              <a:spLocks noChangeArrowheads="1"/>
            </p:cNvSpPr>
            <p:nvPr userDrawn="1"/>
          </p:nvSpPr>
          <p:spPr bwMode="auto">
            <a:xfrm>
              <a:off x="12345" y="6413"/>
              <a:ext cx="850" cy="850"/>
            </a:xfrm>
            <a:prstGeom prst="rect">
              <a:avLst/>
            </a:prstGeom>
            <a:noFill/>
            <a:ln w="3175" cap="flat">
              <a:solidFill>
                <a:schemeClr val="accent5">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247"/>
              <a:endParaRPr lang="en-US" sz="1900" baseline="-25000">
                <a:solidFill>
                  <a:srgbClr val="717074"/>
                </a:solidFill>
              </a:endParaRPr>
            </a:p>
          </p:txBody>
        </p:sp>
      </p:grpSp>
      <p:sp>
        <p:nvSpPr>
          <p:cNvPr id="32" name="Mask"/>
          <p:cNvSpPr/>
          <p:nvPr userDrawn="1"/>
        </p:nvSpPr>
        <p:spPr>
          <a:xfrm flipV="1">
            <a:off x="-294" y="-2"/>
            <a:ext cx="12189412" cy="6858003"/>
          </a:xfrm>
          <a:prstGeom prst="rect">
            <a:avLst/>
          </a:prstGeom>
          <a:gradFill>
            <a:gsLst>
              <a:gs pos="0">
                <a:schemeClr val="bg1"/>
              </a:gs>
              <a:gs pos="100000">
                <a:schemeClr val="bg1">
                  <a:alpha val="0"/>
                </a:schemeClr>
              </a:gs>
            </a:gsLst>
          </a:gradFill>
          <a:ln>
            <a:noFill/>
          </a:ln>
          <a:effectLst/>
        </p:spPr>
        <p:style>
          <a:lnRef idx="1">
            <a:schemeClr val="accent1"/>
          </a:lnRef>
          <a:fillRef idx="3">
            <a:schemeClr val="accent1"/>
          </a:fillRef>
          <a:effectRef idx="2">
            <a:schemeClr val="accent1"/>
          </a:effectRef>
          <a:fontRef idx="minor">
            <a:schemeClr val="lt1"/>
          </a:fontRef>
        </p:style>
        <p:txBody>
          <a:bodyPr lIns="91432" tIns="45717" rIns="91432" bIns="45717" rtlCol="0" anchor="ctr"/>
          <a:lstStyle/>
          <a:p>
            <a:pPr algn="ctr" defTabSz="914247"/>
            <a:endParaRPr lang="en-US" sz="1900" dirty="0">
              <a:solidFill>
                <a:srgbClr val="717074"/>
              </a:solidFill>
            </a:endParaRPr>
          </a:p>
        </p:txBody>
      </p:sp>
      <p:pic>
        <p:nvPicPr>
          <p:cNvPr id="1026" name="Picture 2" descr="C:\Users\mpaskin\Desktop\VMWare_PEX_Mosaic_Title_Page_Triangles_09.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582" y="-3141"/>
            <a:ext cx="12199994" cy="6864284"/>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mpaskin\Desktop\VMWare_PEX_Mosaic_Title_Page_Logo_0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5582" y="-3141"/>
            <a:ext cx="12199994" cy="68642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7266486"/>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with Presenter Nam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7" name="Mask"/>
          <p:cNvSpPr/>
          <p:nvPr userDrawn="1"/>
        </p:nvSpPr>
        <p:spPr>
          <a:xfrm flipV="1">
            <a:off x="-294" y="-2"/>
            <a:ext cx="12189412" cy="6858003"/>
          </a:xfrm>
          <a:prstGeom prst="rect">
            <a:avLst/>
          </a:prstGeom>
          <a:gradFill>
            <a:gsLst>
              <a:gs pos="0">
                <a:schemeClr val="bg1">
                  <a:lumMod val="0"/>
                  <a:lumOff val="100000"/>
                </a:schemeClr>
              </a:gs>
              <a:gs pos="100000">
                <a:schemeClr val="bg1">
                  <a:alpha val="0"/>
                  <a:lumMod val="0"/>
                  <a:lumOff val="100000"/>
                </a:schemeClr>
              </a:gs>
            </a:gsLst>
          </a:gradFill>
          <a:ln>
            <a:noFill/>
          </a:ln>
          <a:effectLst/>
        </p:spPr>
        <p:style>
          <a:lnRef idx="1">
            <a:schemeClr val="accent1"/>
          </a:lnRef>
          <a:fillRef idx="3">
            <a:schemeClr val="accent1"/>
          </a:fillRef>
          <a:effectRef idx="2">
            <a:schemeClr val="accent1"/>
          </a:effectRef>
          <a:fontRef idx="minor">
            <a:schemeClr val="lt1"/>
          </a:fontRef>
        </p:style>
        <p:txBody>
          <a:bodyPr lIns="91432" tIns="45717" rIns="91432" bIns="45717" rtlCol="0" anchor="ctr"/>
          <a:lstStyle/>
          <a:p>
            <a:pPr algn="ctr" defTabSz="914247"/>
            <a:endParaRPr lang="en-US" sz="1900" dirty="0">
              <a:solidFill>
                <a:srgbClr val="717074"/>
              </a:solidFill>
            </a:endParaRPr>
          </a:p>
        </p:txBody>
      </p:sp>
      <p:sp>
        <p:nvSpPr>
          <p:cNvPr id="2" name="Title 1"/>
          <p:cNvSpPr>
            <a:spLocks noGrp="1"/>
          </p:cNvSpPr>
          <p:nvPr>
            <p:ph type="ctrTitle" hasCustomPrompt="1"/>
          </p:nvPr>
        </p:nvSpPr>
        <p:spPr>
          <a:xfrm>
            <a:off x="535787" y="1887220"/>
            <a:ext cx="9141619" cy="1097280"/>
          </a:xfrm>
        </p:spPr>
        <p:txBody>
          <a:bodyPr/>
          <a:lstStyle>
            <a:lvl1pPr>
              <a:defRPr lang="en-US" sz="5300" b="1" kern="1200" cap="none" baseline="0" dirty="0">
                <a:solidFill>
                  <a:schemeClr val="accent6"/>
                </a:solidFill>
                <a:latin typeface="+mj-lt"/>
                <a:ea typeface="+mj-ea"/>
                <a:cs typeface="+mj-cs"/>
              </a:defRPr>
            </a:lvl1pPr>
          </a:lstStyle>
          <a:p>
            <a:r>
              <a:rPr lang="en-US" dirty="0" smtClean="0"/>
              <a:t>Click to edit title style</a:t>
            </a:r>
            <a:endParaRPr lang="en-US" dirty="0"/>
          </a:p>
        </p:txBody>
      </p:sp>
      <p:sp>
        <p:nvSpPr>
          <p:cNvPr id="3" name="Subtitle 2"/>
          <p:cNvSpPr>
            <a:spLocks noGrp="1"/>
          </p:cNvSpPr>
          <p:nvPr>
            <p:ph type="subTitle" idx="1"/>
          </p:nvPr>
        </p:nvSpPr>
        <p:spPr>
          <a:xfrm>
            <a:off x="535787" y="3039666"/>
            <a:ext cx="9141619" cy="338537"/>
          </a:xfrm>
        </p:spPr>
        <p:txBody>
          <a:bodyPr/>
          <a:lstStyle>
            <a:lvl1pPr marL="0" indent="0" algn="l">
              <a:lnSpc>
                <a:spcPct val="90000"/>
              </a:lnSpc>
              <a:spcBef>
                <a:spcPts val="0"/>
              </a:spcBef>
              <a:buNone/>
              <a:defRPr lang="en-US" sz="3200" kern="1200" dirty="0">
                <a:solidFill>
                  <a:schemeClr val="accent6"/>
                </a:solidFill>
                <a:latin typeface="+mn-lt"/>
                <a:ea typeface="+mn-ea"/>
                <a:cs typeface="+mn-cs"/>
              </a:defRPr>
            </a:lvl1pPr>
            <a:lvl2pPr marL="457121" indent="0" algn="ctr">
              <a:buNone/>
              <a:defRPr>
                <a:solidFill>
                  <a:schemeClr val="tx1">
                    <a:tint val="75000"/>
                  </a:schemeClr>
                </a:solidFill>
              </a:defRPr>
            </a:lvl2pPr>
            <a:lvl3pPr marL="914247" indent="0" algn="ctr">
              <a:buNone/>
              <a:defRPr>
                <a:solidFill>
                  <a:schemeClr val="tx1">
                    <a:tint val="75000"/>
                  </a:schemeClr>
                </a:solidFill>
              </a:defRPr>
            </a:lvl3pPr>
            <a:lvl4pPr marL="1371371" indent="0" algn="ctr">
              <a:buNone/>
              <a:defRPr>
                <a:solidFill>
                  <a:schemeClr val="tx1">
                    <a:tint val="75000"/>
                  </a:schemeClr>
                </a:solidFill>
              </a:defRPr>
            </a:lvl4pPr>
            <a:lvl5pPr marL="1828496" indent="0" algn="ctr">
              <a:buNone/>
              <a:defRPr>
                <a:solidFill>
                  <a:schemeClr val="tx1">
                    <a:tint val="75000"/>
                  </a:schemeClr>
                </a:solidFill>
              </a:defRPr>
            </a:lvl5pPr>
            <a:lvl6pPr marL="2285617" indent="0" algn="ctr">
              <a:buNone/>
              <a:defRPr>
                <a:solidFill>
                  <a:schemeClr val="tx1">
                    <a:tint val="75000"/>
                  </a:schemeClr>
                </a:solidFill>
              </a:defRPr>
            </a:lvl6pPr>
            <a:lvl7pPr marL="2742743" indent="0" algn="ctr">
              <a:buNone/>
              <a:defRPr>
                <a:solidFill>
                  <a:schemeClr val="tx1">
                    <a:tint val="75000"/>
                  </a:schemeClr>
                </a:solidFill>
              </a:defRPr>
            </a:lvl7pPr>
            <a:lvl8pPr marL="3199867" indent="0" algn="ctr">
              <a:buNone/>
              <a:defRPr>
                <a:solidFill>
                  <a:schemeClr val="tx1">
                    <a:tint val="75000"/>
                  </a:schemeClr>
                </a:solidFill>
              </a:defRPr>
            </a:lvl8pPr>
            <a:lvl9pPr marL="3656992" indent="0" algn="ctr">
              <a:buNone/>
              <a:defRPr>
                <a:solidFill>
                  <a:schemeClr val="tx1">
                    <a:tint val="75000"/>
                  </a:schemeClr>
                </a:solidFill>
              </a:defRPr>
            </a:lvl9pPr>
          </a:lstStyle>
          <a:p>
            <a:r>
              <a:rPr lang="en-US" dirty="0" smtClean="0"/>
              <a:t>Click to edit Master subtitle style</a:t>
            </a:r>
            <a:endParaRPr lang="en-US" dirty="0"/>
          </a:p>
        </p:txBody>
      </p:sp>
      <p:pic>
        <p:nvPicPr>
          <p:cNvPr id="27" name="Picture 2" descr="C:\Users\mpaskin\Desktop\VMWare_PEX_Mosaic_Title_Page_08.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6033" y="-9021"/>
            <a:ext cx="12204858" cy="6867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0014849"/>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558654" y="1354667"/>
            <a:ext cx="10969943" cy="4343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Text Placeholder 8"/>
          <p:cNvSpPr>
            <a:spLocks noGrp="1"/>
          </p:cNvSpPr>
          <p:nvPr>
            <p:ph type="body" sz="quarter" idx="13" hasCustomPrompt="1"/>
          </p:nvPr>
        </p:nvSpPr>
        <p:spPr>
          <a:xfrm>
            <a:off x="548481" y="884767"/>
            <a:ext cx="10969943" cy="304800"/>
          </a:xfrm>
        </p:spPr>
        <p:txBody>
          <a:bodyPr/>
          <a:lstStyle>
            <a:lvl1pPr marL="0" indent="0">
              <a:lnSpc>
                <a:spcPct val="90000"/>
              </a:lnSpc>
              <a:spcBef>
                <a:spcPts val="0"/>
              </a:spcBef>
              <a:buNone/>
              <a:defRPr sz="1900">
                <a:solidFill>
                  <a:schemeClr val="accent6"/>
                </a:solidFill>
              </a:defRPr>
            </a:lvl1pPr>
            <a:lvl2pPr marL="0" indent="0">
              <a:lnSpc>
                <a:spcPct val="90000"/>
              </a:lnSpc>
              <a:spcBef>
                <a:spcPts val="0"/>
              </a:spcBef>
              <a:buNone/>
              <a:defRPr sz="2000">
                <a:solidFill>
                  <a:schemeClr val="accent4"/>
                </a:solidFill>
              </a:defRPr>
            </a:lvl2pPr>
            <a:lvl3pPr marL="0" indent="0">
              <a:lnSpc>
                <a:spcPct val="90000"/>
              </a:lnSpc>
              <a:spcBef>
                <a:spcPts val="0"/>
              </a:spcBef>
              <a:buNone/>
              <a:defRPr sz="2000">
                <a:solidFill>
                  <a:schemeClr val="accent4"/>
                </a:solidFill>
              </a:defRPr>
            </a:lvl3pPr>
            <a:lvl4pPr marL="0" indent="0">
              <a:lnSpc>
                <a:spcPct val="90000"/>
              </a:lnSpc>
              <a:spcBef>
                <a:spcPts val="0"/>
              </a:spcBef>
              <a:buNone/>
              <a:defRPr sz="2000">
                <a:solidFill>
                  <a:schemeClr val="accent4"/>
                </a:solidFill>
              </a:defRPr>
            </a:lvl4pPr>
            <a:lvl5pPr marL="0" indent="0">
              <a:lnSpc>
                <a:spcPct val="90000"/>
              </a:lnSpc>
              <a:spcBef>
                <a:spcPts val="0"/>
              </a:spcBef>
              <a:buNone/>
              <a:defRPr sz="2000">
                <a:solidFill>
                  <a:schemeClr val="accent4"/>
                </a:solidFill>
              </a:defRPr>
            </a:lvl5pPr>
            <a:lvl6pPr marL="0" indent="0">
              <a:lnSpc>
                <a:spcPct val="90000"/>
              </a:lnSpc>
              <a:spcBef>
                <a:spcPts val="0"/>
              </a:spcBef>
              <a:buNone/>
              <a:defRPr sz="2000">
                <a:solidFill>
                  <a:schemeClr val="accent4"/>
                </a:solidFill>
              </a:defRPr>
            </a:lvl6pPr>
            <a:lvl7pPr marL="0" indent="0">
              <a:lnSpc>
                <a:spcPct val="90000"/>
              </a:lnSpc>
              <a:spcBef>
                <a:spcPts val="0"/>
              </a:spcBef>
              <a:buNone/>
              <a:defRPr sz="2000">
                <a:solidFill>
                  <a:schemeClr val="accent4"/>
                </a:solidFill>
              </a:defRPr>
            </a:lvl7pPr>
            <a:lvl8pPr marL="0" indent="0">
              <a:lnSpc>
                <a:spcPct val="90000"/>
              </a:lnSpc>
              <a:spcBef>
                <a:spcPts val="0"/>
              </a:spcBef>
              <a:buNone/>
              <a:defRPr sz="2000">
                <a:solidFill>
                  <a:schemeClr val="accent4"/>
                </a:solidFill>
              </a:defRPr>
            </a:lvl8pPr>
            <a:lvl9pPr marL="0" indent="0">
              <a:lnSpc>
                <a:spcPct val="90000"/>
              </a:lnSpc>
              <a:spcBef>
                <a:spcPts val="0"/>
              </a:spcBef>
              <a:buNone/>
              <a:defRPr sz="2000">
                <a:solidFill>
                  <a:schemeClr val="accent4"/>
                </a:solidFill>
              </a:defRPr>
            </a:lvl9pPr>
          </a:lstStyle>
          <a:p>
            <a:pPr lvl="0"/>
            <a:r>
              <a:rPr lang="en-US" dirty="0" smtClean="0"/>
              <a:t>Click to add subtitle</a:t>
            </a:r>
          </a:p>
        </p:txBody>
      </p:sp>
      <p:sp>
        <p:nvSpPr>
          <p:cNvPr id="10" name="Title Placeholder 1"/>
          <p:cNvSpPr>
            <a:spLocks noGrp="1"/>
          </p:cNvSpPr>
          <p:nvPr>
            <p:ph type="title"/>
          </p:nvPr>
        </p:nvSpPr>
        <p:spPr>
          <a:xfrm>
            <a:off x="548481" y="0"/>
            <a:ext cx="10980116" cy="812800"/>
          </a:xfrm>
          <a:prstGeom prst="rect">
            <a:avLst/>
          </a:prstGeom>
        </p:spPr>
        <p:txBody>
          <a:bodyPr vert="horz" lIns="0" tIns="0" rIns="0" bIns="0" rtlCol="0" anchor="b">
            <a:noAutofit/>
          </a:bodyPr>
          <a:lstStyle/>
          <a:p>
            <a:r>
              <a:rPr lang="en-US" smtClean="0"/>
              <a:t>Click to edit Master title style</a:t>
            </a:r>
            <a:endParaRPr lang="en-US" dirty="0"/>
          </a:p>
        </p:txBody>
      </p:sp>
    </p:spTree>
    <p:extLst>
      <p:ext uri="{BB962C8B-B14F-4D97-AF65-F5344CB8AC3E}">
        <p14:creationId xmlns:p14="http://schemas.microsoft.com/office/powerpoint/2010/main" val="3544163515"/>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with Pictur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5" name="Mask"/>
          <p:cNvSpPr/>
          <p:nvPr userDrawn="1"/>
        </p:nvSpPr>
        <p:spPr>
          <a:xfrm flipV="1">
            <a:off x="-294" y="-2"/>
            <a:ext cx="12189412" cy="6858003"/>
          </a:xfrm>
          <a:prstGeom prst="rect">
            <a:avLst/>
          </a:prstGeom>
          <a:gradFill>
            <a:gsLst>
              <a:gs pos="0">
                <a:schemeClr val="bg1">
                  <a:lumMod val="0"/>
                  <a:lumOff val="100000"/>
                </a:schemeClr>
              </a:gs>
              <a:gs pos="100000">
                <a:schemeClr val="bg1">
                  <a:alpha val="0"/>
                  <a:lumMod val="0"/>
                  <a:lumOff val="100000"/>
                </a:schemeClr>
              </a:gs>
            </a:gsLst>
          </a:gradFill>
          <a:ln>
            <a:noFill/>
          </a:ln>
          <a:effectLst/>
        </p:spPr>
        <p:style>
          <a:lnRef idx="1">
            <a:schemeClr val="accent1"/>
          </a:lnRef>
          <a:fillRef idx="3">
            <a:schemeClr val="accent1"/>
          </a:fillRef>
          <a:effectRef idx="2">
            <a:schemeClr val="accent1"/>
          </a:effectRef>
          <a:fontRef idx="minor">
            <a:schemeClr val="lt1"/>
          </a:fontRef>
        </p:style>
        <p:txBody>
          <a:bodyPr lIns="91432" tIns="45717" rIns="91432" bIns="45717" rtlCol="0" anchor="ctr"/>
          <a:lstStyle/>
          <a:p>
            <a:pPr algn="ctr" defTabSz="914247"/>
            <a:endParaRPr lang="en-US" sz="1900" dirty="0">
              <a:solidFill>
                <a:srgbClr val="717074"/>
              </a:solidFill>
            </a:endParaRPr>
          </a:p>
        </p:txBody>
      </p:sp>
      <p:sp>
        <p:nvSpPr>
          <p:cNvPr id="7" name="Title 1"/>
          <p:cNvSpPr>
            <a:spLocks noGrp="1"/>
          </p:cNvSpPr>
          <p:nvPr>
            <p:ph type="ctrTitle" hasCustomPrompt="1"/>
          </p:nvPr>
        </p:nvSpPr>
        <p:spPr>
          <a:xfrm>
            <a:off x="535787" y="1887220"/>
            <a:ext cx="9141619" cy="1097280"/>
          </a:xfrm>
        </p:spPr>
        <p:txBody>
          <a:bodyPr/>
          <a:lstStyle>
            <a:lvl1pPr>
              <a:defRPr lang="en-US" sz="5300" b="1" kern="1200" cap="none" baseline="0" dirty="0">
                <a:solidFill>
                  <a:schemeClr val="accent6"/>
                </a:solidFill>
                <a:latin typeface="+mj-lt"/>
                <a:ea typeface="+mj-ea"/>
                <a:cs typeface="+mj-cs"/>
              </a:defRPr>
            </a:lvl1pPr>
          </a:lstStyle>
          <a:p>
            <a:r>
              <a:rPr lang="en-US" dirty="0" smtClean="0"/>
              <a:t>Click to edit title style</a:t>
            </a:r>
            <a:endParaRPr lang="en-US" dirty="0"/>
          </a:p>
        </p:txBody>
      </p:sp>
      <p:sp>
        <p:nvSpPr>
          <p:cNvPr id="8" name="Subtitle 2"/>
          <p:cNvSpPr>
            <a:spLocks noGrp="1"/>
          </p:cNvSpPr>
          <p:nvPr>
            <p:ph type="subTitle" idx="1"/>
          </p:nvPr>
        </p:nvSpPr>
        <p:spPr>
          <a:xfrm>
            <a:off x="535787" y="3039666"/>
            <a:ext cx="9141619" cy="443199"/>
          </a:xfrm>
        </p:spPr>
        <p:txBody>
          <a:bodyPr>
            <a:noAutofit/>
          </a:bodyPr>
          <a:lstStyle>
            <a:lvl1pPr marL="0" indent="0" algn="l">
              <a:lnSpc>
                <a:spcPct val="90000"/>
              </a:lnSpc>
              <a:spcBef>
                <a:spcPts val="0"/>
              </a:spcBef>
              <a:buNone/>
              <a:defRPr lang="en-US" sz="3200" kern="1200" dirty="0">
                <a:solidFill>
                  <a:schemeClr val="accent6"/>
                </a:solidFill>
                <a:latin typeface="+mn-lt"/>
                <a:ea typeface="+mn-ea"/>
                <a:cs typeface="+mn-cs"/>
              </a:defRPr>
            </a:lvl1pPr>
            <a:lvl2pPr marL="457121" indent="0" algn="ctr">
              <a:buNone/>
              <a:defRPr>
                <a:solidFill>
                  <a:schemeClr val="tx1">
                    <a:tint val="75000"/>
                  </a:schemeClr>
                </a:solidFill>
              </a:defRPr>
            </a:lvl2pPr>
            <a:lvl3pPr marL="914247" indent="0" algn="ctr">
              <a:buNone/>
              <a:defRPr>
                <a:solidFill>
                  <a:schemeClr val="tx1">
                    <a:tint val="75000"/>
                  </a:schemeClr>
                </a:solidFill>
              </a:defRPr>
            </a:lvl3pPr>
            <a:lvl4pPr marL="1371371" indent="0" algn="ctr">
              <a:buNone/>
              <a:defRPr>
                <a:solidFill>
                  <a:schemeClr val="tx1">
                    <a:tint val="75000"/>
                  </a:schemeClr>
                </a:solidFill>
              </a:defRPr>
            </a:lvl4pPr>
            <a:lvl5pPr marL="1828496" indent="0" algn="ctr">
              <a:buNone/>
              <a:defRPr>
                <a:solidFill>
                  <a:schemeClr val="tx1">
                    <a:tint val="75000"/>
                  </a:schemeClr>
                </a:solidFill>
              </a:defRPr>
            </a:lvl5pPr>
            <a:lvl6pPr marL="2285617" indent="0" algn="ctr">
              <a:buNone/>
              <a:defRPr>
                <a:solidFill>
                  <a:schemeClr val="tx1">
                    <a:tint val="75000"/>
                  </a:schemeClr>
                </a:solidFill>
              </a:defRPr>
            </a:lvl6pPr>
            <a:lvl7pPr marL="2742743" indent="0" algn="ctr">
              <a:buNone/>
              <a:defRPr>
                <a:solidFill>
                  <a:schemeClr val="tx1">
                    <a:tint val="75000"/>
                  </a:schemeClr>
                </a:solidFill>
              </a:defRPr>
            </a:lvl7pPr>
            <a:lvl8pPr marL="3199867" indent="0" algn="ctr">
              <a:buNone/>
              <a:defRPr>
                <a:solidFill>
                  <a:schemeClr val="tx1">
                    <a:tint val="75000"/>
                  </a:schemeClr>
                </a:solidFill>
              </a:defRPr>
            </a:lvl8pPr>
            <a:lvl9pPr marL="3656992" indent="0" algn="ctr">
              <a:buNone/>
              <a:defRPr>
                <a:solidFill>
                  <a:schemeClr val="tx1">
                    <a:tint val="75000"/>
                  </a:schemeClr>
                </a:solidFill>
              </a:defRPr>
            </a:lvl9pPr>
          </a:lstStyle>
          <a:p>
            <a:r>
              <a:rPr lang="en-US" dirty="0" smtClean="0"/>
              <a:t>Click to edit Master subtitle style</a:t>
            </a:r>
            <a:endParaRPr lang="en-US" dirty="0"/>
          </a:p>
        </p:txBody>
      </p:sp>
      <p:pic>
        <p:nvPicPr>
          <p:cNvPr id="24" name="Picture 2" descr="C:\Users\mpaskin\Desktop\VMWare_PEX_Mosaic_Title_Page_08.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6033" y="-9021"/>
            <a:ext cx="12204858" cy="6867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433055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ltGray">
          <a:xfrm>
            <a:off x="6490762" y="0"/>
            <a:ext cx="5698063" cy="6858000"/>
          </a:xfrm>
          <a:prstGeom prst="rect">
            <a:avLst/>
          </a:prstGeom>
        </p:spPr>
      </p:pic>
      <p:grpSp>
        <p:nvGrpSpPr>
          <p:cNvPr id="17" name="Group 16"/>
          <p:cNvGrpSpPr/>
          <p:nvPr/>
        </p:nvGrpSpPr>
        <p:grpSpPr>
          <a:xfrm>
            <a:off x="617878" y="6446044"/>
            <a:ext cx="1099793" cy="173355"/>
            <a:chOff x="-84138" y="5622925"/>
            <a:chExt cx="4330701" cy="682626"/>
          </a:xfrm>
        </p:grpSpPr>
        <p:sp>
          <p:nvSpPr>
            <p:cNvPr id="18"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614729" y="1676400"/>
            <a:ext cx="7313295" cy="1524000"/>
          </a:xfrm>
        </p:spPr>
        <p:txBody>
          <a:bodyPr anchor="b"/>
          <a:lstStyle>
            <a:lvl1pPr algn="l">
              <a:defRPr sz="3600" b="1"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609439" y="3276600"/>
            <a:ext cx="7313295" cy="609600"/>
          </a:xfrm>
        </p:spPr>
        <p:txBody>
          <a:bodyPr anchor="t"/>
          <a:lstStyle>
            <a:lvl1pPr marL="0" indent="0">
              <a:spcBef>
                <a:spcPts val="0"/>
              </a:spcBef>
              <a:buNone/>
              <a:defRPr sz="2000">
                <a:solidFill>
                  <a:schemeClr val="tx1"/>
                </a:solidFill>
              </a:defRPr>
            </a:lvl1pPr>
            <a:lvl2pPr marL="0" indent="0">
              <a:buNone/>
              <a:defRPr sz="2000">
                <a:solidFill>
                  <a:schemeClr val="accent4"/>
                </a:solidFill>
              </a:defRPr>
            </a:lvl2pPr>
            <a:lvl3pPr marL="0" indent="0">
              <a:buNone/>
              <a:defRPr sz="2000">
                <a:solidFill>
                  <a:schemeClr val="accent4"/>
                </a:solidFill>
              </a:defRPr>
            </a:lvl3pPr>
            <a:lvl4pPr marL="0" indent="0">
              <a:buNone/>
              <a:defRPr sz="2000">
                <a:solidFill>
                  <a:schemeClr val="accent4"/>
                </a:solidFill>
              </a:defRPr>
            </a:lvl4pPr>
            <a:lvl5pPr marL="0" indent="0">
              <a:buNone/>
              <a:defRPr sz="2000">
                <a:solidFill>
                  <a:schemeClr val="accent4"/>
                </a:solidFill>
              </a:defRPr>
            </a:lvl5pPr>
            <a:lvl6pPr marL="0" indent="0">
              <a:buNone/>
              <a:defRPr sz="2000">
                <a:solidFill>
                  <a:schemeClr val="accent4"/>
                </a:solidFill>
              </a:defRPr>
            </a:lvl6pPr>
            <a:lvl7pPr marL="0" indent="0">
              <a:buNone/>
              <a:defRPr sz="2000">
                <a:solidFill>
                  <a:schemeClr val="accent4"/>
                </a:solidFill>
              </a:defRPr>
            </a:lvl7pPr>
            <a:lvl8pPr marL="0" indent="0">
              <a:buNone/>
              <a:defRPr sz="2000">
                <a:solidFill>
                  <a:schemeClr val="accent4"/>
                </a:solidFill>
              </a:defRPr>
            </a:lvl8pPr>
            <a:lvl9pPr marL="0" indent="0">
              <a:buNone/>
              <a:defRPr sz="2000">
                <a:solidFill>
                  <a:schemeClr val="accent4"/>
                </a:solidFill>
              </a:defRPr>
            </a:lvl9pPr>
          </a:lstStyle>
          <a:p>
            <a:pPr lvl="0"/>
            <a:r>
              <a:rPr lang="en-US" dirty="0" smtClean="0"/>
              <a:t>Click to edit Master text styles</a:t>
            </a:r>
          </a:p>
        </p:txBody>
      </p:sp>
    </p:spTree>
    <p:extLst>
      <p:ext uri="{BB962C8B-B14F-4D97-AF65-F5344CB8AC3E}">
        <p14:creationId xmlns:p14="http://schemas.microsoft.com/office/powerpoint/2010/main" val="88919657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8" name="Text Placeholder 8"/>
          <p:cNvSpPr>
            <a:spLocks noGrp="1"/>
          </p:cNvSpPr>
          <p:nvPr>
            <p:ph type="body" sz="quarter" idx="13" hasCustomPrompt="1"/>
          </p:nvPr>
        </p:nvSpPr>
        <p:spPr>
          <a:xfrm>
            <a:off x="548481" y="876300"/>
            <a:ext cx="10969943" cy="304800"/>
          </a:xfrm>
        </p:spPr>
        <p:txBody>
          <a:bodyPr/>
          <a:lstStyle>
            <a:lvl1pPr marL="0" indent="0">
              <a:lnSpc>
                <a:spcPct val="90000"/>
              </a:lnSpc>
              <a:spcBef>
                <a:spcPts val="0"/>
              </a:spcBef>
              <a:buNone/>
              <a:defRPr sz="1900">
                <a:solidFill>
                  <a:schemeClr val="accent6"/>
                </a:solidFill>
              </a:defRPr>
            </a:lvl1pPr>
            <a:lvl2pPr marL="0" indent="0">
              <a:lnSpc>
                <a:spcPct val="90000"/>
              </a:lnSpc>
              <a:spcBef>
                <a:spcPts val="0"/>
              </a:spcBef>
              <a:buNone/>
              <a:defRPr sz="2000">
                <a:solidFill>
                  <a:schemeClr val="accent4"/>
                </a:solidFill>
              </a:defRPr>
            </a:lvl2pPr>
            <a:lvl3pPr marL="0" indent="0">
              <a:lnSpc>
                <a:spcPct val="90000"/>
              </a:lnSpc>
              <a:spcBef>
                <a:spcPts val="0"/>
              </a:spcBef>
              <a:buNone/>
              <a:defRPr sz="2000">
                <a:solidFill>
                  <a:schemeClr val="accent4"/>
                </a:solidFill>
              </a:defRPr>
            </a:lvl3pPr>
            <a:lvl4pPr marL="0" indent="0">
              <a:lnSpc>
                <a:spcPct val="90000"/>
              </a:lnSpc>
              <a:spcBef>
                <a:spcPts val="0"/>
              </a:spcBef>
              <a:buNone/>
              <a:defRPr sz="2000">
                <a:solidFill>
                  <a:schemeClr val="accent4"/>
                </a:solidFill>
              </a:defRPr>
            </a:lvl4pPr>
            <a:lvl5pPr marL="0" indent="0">
              <a:lnSpc>
                <a:spcPct val="90000"/>
              </a:lnSpc>
              <a:spcBef>
                <a:spcPts val="0"/>
              </a:spcBef>
              <a:buNone/>
              <a:defRPr sz="2000">
                <a:solidFill>
                  <a:schemeClr val="accent4"/>
                </a:solidFill>
              </a:defRPr>
            </a:lvl5pPr>
            <a:lvl6pPr marL="0" indent="0">
              <a:lnSpc>
                <a:spcPct val="90000"/>
              </a:lnSpc>
              <a:spcBef>
                <a:spcPts val="0"/>
              </a:spcBef>
              <a:buNone/>
              <a:defRPr sz="2000">
                <a:solidFill>
                  <a:schemeClr val="accent4"/>
                </a:solidFill>
              </a:defRPr>
            </a:lvl6pPr>
            <a:lvl7pPr marL="0" indent="0">
              <a:lnSpc>
                <a:spcPct val="90000"/>
              </a:lnSpc>
              <a:spcBef>
                <a:spcPts val="0"/>
              </a:spcBef>
              <a:buNone/>
              <a:defRPr sz="2000">
                <a:solidFill>
                  <a:schemeClr val="accent4"/>
                </a:solidFill>
              </a:defRPr>
            </a:lvl7pPr>
            <a:lvl8pPr marL="0" indent="0">
              <a:lnSpc>
                <a:spcPct val="90000"/>
              </a:lnSpc>
              <a:spcBef>
                <a:spcPts val="0"/>
              </a:spcBef>
              <a:buNone/>
              <a:defRPr sz="2000">
                <a:solidFill>
                  <a:schemeClr val="accent4"/>
                </a:solidFill>
              </a:defRPr>
            </a:lvl8pPr>
            <a:lvl9pPr marL="0" indent="0">
              <a:lnSpc>
                <a:spcPct val="90000"/>
              </a:lnSpc>
              <a:spcBef>
                <a:spcPts val="0"/>
              </a:spcBef>
              <a:buNone/>
              <a:defRPr sz="2000">
                <a:solidFill>
                  <a:schemeClr val="accent4"/>
                </a:solidFill>
              </a:defRPr>
            </a:lvl9pPr>
          </a:lstStyle>
          <a:p>
            <a:pPr lvl="0"/>
            <a:r>
              <a:rPr lang="en-US" dirty="0" smtClean="0"/>
              <a:t>Click to add subtitle</a:t>
            </a:r>
          </a:p>
        </p:txBody>
      </p:sp>
      <p:sp>
        <p:nvSpPr>
          <p:cNvPr id="9" name="Title Placeholder 1"/>
          <p:cNvSpPr>
            <a:spLocks noGrp="1"/>
          </p:cNvSpPr>
          <p:nvPr>
            <p:ph type="title"/>
          </p:nvPr>
        </p:nvSpPr>
        <p:spPr>
          <a:xfrm>
            <a:off x="548481" y="0"/>
            <a:ext cx="10980116" cy="812800"/>
          </a:xfrm>
          <a:prstGeom prst="rect">
            <a:avLst/>
          </a:prstGeom>
        </p:spPr>
        <p:txBody>
          <a:bodyPr vert="horz" lIns="0" tIns="0" rIns="0" bIns="0" rtlCol="0" anchor="b">
            <a:noAutofit/>
          </a:bodyPr>
          <a:lstStyle/>
          <a:p>
            <a:r>
              <a:rPr lang="en-US" smtClean="0"/>
              <a:t>Click to edit Master title style</a:t>
            </a:r>
            <a:endParaRPr lang="en-US" dirty="0"/>
          </a:p>
        </p:txBody>
      </p:sp>
    </p:spTree>
    <p:extLst>
      <p:ext uri="{BB962C8B-B14F-4D97-AF65-F5344CB8AC3E}">
        <p14:creationId xmlns:p14="http://schemas.microsoft.com/office/powerpoint/2010/main" val="3055759970"/>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548481" y="0"/>
            <a:ext cx="10980116" cy="812800"/>
          </a:xfrm>
          <a:prstGeom prst="rect">
            <a:avLst/>
          </a:prstGeom>
        </p:spPr>
        <p:txBody>
          <a:bodyPr vert="horz" lIns="0" tIns="0" rIns="0" bIns="0" rtlCol="0" anchor="b">
            <a:noAutofit/>
          </a:bodyPr>
          <a:lstStyle/>
          <a:p>
            <a:r>
              <a:rPr lang="en-US" smtClean="0"/>
              <a:t>Click to edit Master title style</a:t>
            </a:r>
            <a:endParaRPr lang="en-US" dirty="0"/>
          </a:p>
        </p:txBody>
      </p:sp>
    </p:spTree>
    <p:extLst>
      <p:ext uri="{BB962C8B-B14F-4D97-AF65-F5344CB8AC3E}">
        <p14:creationId xmlns:p14="http://schemas.microsoft.com/office/powerpoint/2010/main" val="4280247123"/>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5189387"/>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cSld name="1_Title Slide with Presenter Name">
    <p:spTree>
      <p:nvGrpSpPr>
        <p:cNvPr id="1" name=""/>
        <p:cNvGrpSpPr/>
        <p:nvPr/>
      </p:nvGrpSpPr>
      <p:grpSpPr>
        <a:xfrm>
          <a:off x="0" y="0"/>
          <a:ext cx="0" cy="0"/>
          <a:chOff x="0" y="0"/>
          <a:chExt cx="0" cy="0"/>
        </a:xfrm>
      </p:grpSpPr>
      <p:pic>
        <p:nvPicPr>
          <p:cNvPr id="20" name="Picture 19"/>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ltGray">
          <a:xfrm>
            <a:off x="0" y="2"/>
            <a:ext cx="12188825" cy="6858247"/>
          </a:xfrm>
          <a:prstGeom prst="rect">
            <a:avLst/>
          </a:prstGeom>
        </p:spPr>
      </p:pic>
      <p:sp>
        <p:nvSpPr>
          <p:cNvPr id="2" name="Title 1"/>
          <p:cNvSpPr>
            <a:spLocks noGrp="1"/>
          </p:cNvSpPr>
          <p:nvPr>
            <p:ph type="ctrTitle"/>
          </p:nvPr>
        </p:nvSpPr>
        <p:spPr>
          <a:xfrm>
            <a:off x="609441" y="426720"/>
            <a:ext cx="9141619" cy="1097280"/>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609441" y="1600200"/>
            <a:ext cx="9141619" cy="685800"/>
          </a:xfrm>
        </p:spPr>
        <p:txBody>
          <a:bodyPr/>
          <a:lstStyle>
            <a:lvl1pPr marL="0" indent="0" algn="l">
              <a:lnSpc>
                <a:spcPct val="90000"/>
              </a:lnSpc>
              <a:spcBef>
                <a:spcPts val="0"/>
              </a:spcBef>
              <a:buNone/>
              <a:defRPr sz="2400">
                <a:solidFill>
                  <a:schemeClr val="tx1"/>
                </a:solidFill>
              </a:defRPr>
            </a:lvl1pPr>
            <a:lvl2pPr marL="457161" indent="0" algn="ctr">
              <a:buNone/>
              <a:defRPr>
                <a:solidFill>
                  <a:schemeClr val="tx1">
                    <a:tint val="75000"/>
                  </a:schemeClr>
                </a:solidFill>
              </a:defRPr>
            </a:lvl2pPr>
            <a:lvl3pPr marL="914323" indent="0" algn="ctr">
              <a:buNone/>
              <a:defRPr>
                <a:solidFill>
                  <a:schemeClr val="tx1">
                    <a:tint val="75000"/>
                  </a:schemeClr>
                </a:solidFill>
              </a:defRPr>
            </a:lvl3pPr>
            <a:lvl4pPr marL="1371485" indent="0" algn="ctr">
              <a:buNone/>
              <a:defRPr>
                <a:solidFill>
                  <a:schemeClr val="tx1">
                    <a:tint val="75000"/>
                  </a:schemeClr>
                </a:solidFill>
              </a:defRPr>
            </a:lvl4pPr>
            <a:lvl5pPr marL="1828648" indent="0" algn="ctr">
              <a:buNone/>
              <a:defRPr>
                <a:solidFill>
                  <a:schemeClr val="tx1">
                    <a:tint val="75000"/>
                  </a:schemeClr>
                </a:solidFill>
              </a:defRPr>
            </a:lvl5pPr>
            <a:lvl6pPr marL="2285809" indent="0" algn="ctr">
              <a:buNone/>
              <a:defRPr>
                <a:solidFill>
                  <a:schemeClr val="tx1">
                    <a:tint val="75000"/>
                  </a:schemeClr>
                </a:solidFill>
              </a:defRPr>
            </a:lvl6pPr>
            <a:lvl7pPr marL="2742971" indent="0" algn="ctr">
              <a:buNone/>
              <a:defRPr>
                <a:solidFill>
                  <a:schemeClr val="tx1">
                    <a:tint val="75000"/>
                  </a:schemeClr>
                </a:solidFill>
              </a:defRPr>
            </a:lvl7pPr>
            <a:lvl8pPr marL="3200133" indent="0" algn="ctr">
              <a:buNone/>
              <a:defRPr>
                <a:solidFill>
                  <a:schemeClr val="tx1">
                    <a:tint val="75000"/>
                  </a:schemeClr>
                </a:solidFill>
              </a:defRPr>
            </a:lvl8pPr>
            <a:lvl9pPr marL="3657296" indent="0" algn="ctr">
              <a:buNone/>
              <a:defRPr>
                <a:solidFill>
                  <a:schemeClr val="tx1">
                    <a:tint val="75000"/>
                  </a:schemeClr>
                </a:solidFill>
              </a:defRPr>
            </a:lvl9pPr>
          </a:lstStyle>
          <a:p>
            <a:r>
              <a:rPr lang="en-US" smtClean="0"/>
              <a:t>Click to edit Master subtitle style</a:t>
            </a:r>
            <a:endParaRPr lang="en-US" dirty="0"/>
          </a:p>
        </p:txBody>
      </p:sp>
      <p:sp>
        <p:nvSpPr>
          <p:cNvPr id="5" name="Text Placeholder 4"/>
          <p:cNvSpPr>
            <a:spLocks noGrp="1"/>
          </p:cNvSpPr>
          <p:nvPr>
            <p:ph type="body" sz="quarter" idx="10" hasCustomPrompt="1"/>
          </p:nvPr>
        </p:nvSpPr>
        <p:spPr>
          <a:xfrm>
            <a:off x="609441" y="5791200"/>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presenter’s name </a:t>
            </a:r>
          </a:p>
        </p:txBody>
      </p:sp>
      <p:sp>
        <p:nvSpPr>
          <p:cNvPr id="9" name="Text Placeholder 4"/>
          <p:cNvSpPr>
            <a:spLocks noGrp="1"/>
          </p:cNvSpPr>
          <p:nvPr>
            <p:ph type="body" sz="quarter" idx="11" hasCustomPrompt="1"/>
          </p:nvPr>
        </p:nvSpPr>
        <p:spPr>
          <a:xfrm>
            <a:off x="609441" y="6081068"/>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date</a:t>
            </a:r>
          </a:p>
        </p:txBody>
      </p:sp>
      <p:grpSp>
        <p:nvGrpSpPr>
          <p:cNvPr id="21" name="Group 20"/>
          <p:cNvGrpSpPr/>
          <p:nvPr/>
        </p:nvGrpSpPr>
        <p:grpSpPr>
          <a:xfrm>
            <a:off x="10206139" y="6074832"/>
            <a:ext cx="1373088" cy="216433"/>
            <a:chOff x="-84138" y="5622925"/>
            <a:chExt cx="4330701" cy="682626"/>
          </a:xfrm>
          <a:solidFill>
            <a:srgbClr val="FFFFFF"/>
          </a:solidFill>
        </p:grpSpPr>
        <p:sp>
          <p:nvSpPr>
            <p:cNvPr id="22"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3"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4"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5"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6"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7"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8"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grpSp>
      <p:sp>
        <p:nvSpPr>
          <p:cNvPr id="15" name="TextBox 14"/>
          <p:cNvSpPr txBox="1"/>
          <p:nvPr userDrawn="1"/>
        </p:nvSpPr>
        <p:spPr>
          <a:xfrm>
            <a:off x="9827519" y="6505958"/>
            <a:ext cx="1751706" cy="199644"/>
          </a:xfrm>
          <a:prstGeom prst="rect">
            <a:avLst/>
          </a:prstGeom>
          <a:noFill/>
        </p:spPr>
        <p:txBody>
          <a:bodyPr wrap="square" lIns="0" tIns="0" rIns="0" bIns="0" rtlCol="0">
            <a:noAutofit/>
          </a:bodyPr>
          <a:lstStyle/>
          <a:p>
            <a:pPr algn="r" defTabSz="914361">
              <a:lnSpc>
                <a:spcPct val="90000"/>
              </a:lnSpc>
            </a:pPr>
            <a:r>
              <a:rPr lang="en-US" sz="700" dirty="0" smtClean="0">
                <a:solidFill>
                  <a:srgbClr val="FFFFFF"/>
                </a:solidFill>
              </a:rPr>
              <a:t>© 2014 VMware Inc. </a:t>
            </a:r>
            <a:r>
              <a:rPr lang="zh-CN" altLang="en-US" sz="700" dirty="0" smtClean="0">
                <a:solidFill>
                  <a:srgbClr val="FFFFFF"/>
                </a:solidFill>
              </a:rPr>
              <a:t>保留所有权利。</a:t>
            </a:r>
            <a:endParaRPr lang="en-US" sz="700" dirty="0" smtClean="0">
              <a:solidFill>
                <a:srgbClr val="FFFFFF"/>
              </a:solidFill>
            </a:endParaRPr>
          </a:p>
        </p:txBody>
      </p:sp>
    </p:spTree>
    <p:extLst>
      <p:ext uri="{BB962C8B-B14F-4D97-AF65-F5344CB8AC3E}">
        <p14:creationId xmlns:p14="http://schemas.microsoft.com/office/powerpoint/2010/main" val="3360317163"/>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330200"/>
            <a:ext cx="10969943" cy="812800"/>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11071516" y="6883403"/>
            <a:ext cx="1117309" cy="133351"/>
          </a:xfrm>
          <a:prstGeom prst="rect">
            <a:avLst/>
          </a:prstGeom>
        </p:spPr>
        <p:txBody>
          <a:bodyPr/>
          <a:lstStyle/>
          <a:p>
            <a:pPr defTabSz="914361"/>
            <a:endParaRPr lang="en-US" sz="1900">
              <a:solidFill>
                <a:srgbClr val="717074"/>
              </a:solidFill>
            </a:endParaRPr>
          </a:p>
        </p:txBody>
      </p:sp>
      <p:sp>
        <p:nvSpPr>
          <p:cNvPr id="6" name="Slide Number Placeholder 5"/>
          <p:cNvSpPr>
            <a:spLocks noGrp="1"/>
          </p:cNvSpPr>
          <p:nvPr>
            <p:ph type="sldNum" sz="quarter" idx="12"/>
          </p:nvPr>
        </p:nvSpPr>
        <p:spPr>
          <a:xfrm>
            <a:off x="11597326" y="6464301"/>
            <a:ext cx="450733" cy="149224"/>
          </a:xfrm>
          <a:prstGeom prst="rect">
            <a:avLst/>
          </a:prstGeom>
        </p:spPr>
        <p:txBody>
          <a:bodyPr/>
          <a:lstStyle/>
          <a:p>
            <a:pPr defTabSz="914361"/>
            <a:fld id="{6EA6D8CF-3CDE-4807-BCD2-C9F2B831AAA5}" type="slidenum">
              <a:rPr lang="en-US" sz="1900" smtClean="0">
                <a:solidFill>
                  <a:srgbClr val="717074"/>
                </a:solidFill>
              </a:rPr>
              <a:pPr defTabSz="914361"/>
              <a:t>‹#›</a:t>
            </a:fld>
            <a:endParaRPr lang="en-US" sz="1900">
              <a:solidFill>
                <a:srgbClr val="717074"/>
              </a:solidFill>
            </a:endParaRPr>
          </a:p>
        </p:txBody>
      </p:sp>
    </p:spTree>
    <p:extLst>
      <p:ext uri="{BB962C8B-B14F-4D97-AF65-F5344CB8AC3E}">
        <p14:creationId xmlns:p14="http://schemas.microsoft.com/office/powerpoint/2010/main" val="4068447625"/>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secHead">
  <p:cSld name="Section Header">
    <p:spTree>
      <p:nvGrpSpPr>
        <p:cNvPr id="1" name=""/>
        <p:cNvGrpSpPr/>
        <p:nvPr/>
      </p:nvGrpSpPr>
      <p:grpSpPr>
        <a:xfrm>
          <a:off x="0" y="0"/>
          <a:ext cx="0" cy="0"/>
          <a:chOff x="0" y="0"/>
          <a:chExt cx="0" cy="0"/>
        </a:xfrm>
      </p:grpSpPr>
      <p:pic>
        <p:nvPicPr>
          <p:cNvPr id="16" name="Picture 1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ltGray">
          <a:xfrm>
            <a:off x="6490763" y="0"/>
            <a:ext cx="5698062" cy="6858000"/>
          </a:xfrm>
          <a:prstGeom prst="rect">
            <a:avLst/>
          </a:prstGeom>
        </p:spPr>
      </p:pic>
      <p:grpSp>
        <p:nvGrpSpPr>
          <p:cNvPr id="17" name="Group 16"/>
          <p:cNvGrpSpPr/>
          <p:nvPr/>
        </p:nvGrpSpPr>
        <p:grpSpPr>
          <a:xfrm>
            <a:off x="617877" y="6446045"/>
            <a:ext cx="1099794" cy="173355"/>
            <a:chOff x="-84138" y="5622925"/>
            <a:chExt cx="4330701" cy="682626"/>
          </a:xfrm>
        </p:grpSpPr>
        <p:sp>
          <p:nvSpPr>
            <p:cNvPr id="18"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19"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0"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1"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2"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3"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4"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grpSp>
      <p:sp>
        <p:nvSpPr>
          <p:cNvPr id="2" name="Title 1"/>
          <p:cNvSpPr>
            <a:spLocks noGrp="1"/>
          </p:cNvSpPr>
          <p:nvPr>
            <p:ph type="title"/>
          </p:nvPr>
        </p:nvSpPr>
        <p:spPr>
          <a:xfrm>
            <a:off x="614729" y="1676400"/>
            <a:ext cx="7313295" cy="1524000"/>
          </a:xfrm>
        </p:spPr>
        <p:txBody>
          <a:bodyPr anchor="b"/>
          <a:lstStyle>
            <a:lvl1pPr algn="l">
              <a:defRPr sz="3600" b="1"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609440" y="3276600"/>
            <a:ext cx="7313295" cy="609600"/>
          </a:xfrm>
        </p:spPr>
        <p:txBody>
          <a:bodyPr anchor="t"/>
          <a:lstStyle>
            <a:lvl1pPr marL="0" indent="0">
              <a:spcBef>
                <a:spcPts val="0"/>
              </a:spcBef>
              <a:buNone/>
              <a:defRPr sz="2000">
                <a:solidFill>
                  <a:schemeClr val="tx1"/>
                </a:solidFill>
              </a:defRPr>
            </a:lvl1pPr>
            <a:lvl2pPr marL="0" indent="0">
              <a:buNone/>
              <a:defRPr sz="2000">
                <a:solidFill>
                  <a:schemeClr val="accent4"/>
                </a:solidFill>
              </a:defRPr>
            </a:lvl2pPr>
            <a:lvl3pPr marL="0" indent="0">
              <a:buNone/>
              <a:defRPr sz="2000">
                <a:solidFill>
                  <a:schemeClr val="accent4"/>
                </a:solidFill>
              </a:defRPr>
            </a:lvl3pPr>
            <a:lvl4pPr marL="0" indent="0">
              <a:buNone/>
              <a:defRPr sz="2000">
                <a:solidFill>
                  <a:schemeClr val="accent4"/>
                </a:solidFill>
              </a:defRPr>
            </a:lvl4pPr>
            <a:lvl5pPr marL="0" indent="0">
              <a:buNone/>
              <a:defRPr sz="2000">
                <a:solidFill>
                  <a:schemeClr val="accent4"/>
                </a:solidFill>
              </a:defRPr>
            </a:lvl5pPr>
            <a:lvl6pPr marL="0" indent="0">
              <a:buNone/>
              <a:defRPr sz="2000">
                <a:solidFill>
                  <a:schemeClr val="accent4"/>
                </a:solidFill>
              </a:defRPr>
            </a:lvl6pPr>
            <a:lvl7pPr marL="0" indent="0">
              <a:buNone/>
              <a:defRPr sz="2000">
                <a:solidFill>
                  <a:schemeClr val="accent4"/>
                </a:solidFill>
              </a:defRPr>
            </a:lvl7pPr>
            <a:lvl8pPr marL="0" indent="0">
              <a:buNone/>
              <a:defRPr sz="2000">
                <a:solidFill>
                  <a:schemeClr val="accent4"/>
                </a:solidFill>
              </a:defRPr>
            </a:lvl8pPr>
            <a:lvl9pPr marL="0" indent="0">
              <a:buNone/>
              <a:defRPr sz="2000">
                <a:solidFill>
                  <a:schemeClr val="accent4"/>
                </a:solidFill>
              </a:defRPr>
            </a:lvl9pPr>
          </a:lstStyle>
          <a:p>
            <a:pPr lvl="0"/>
            <a:r>
              <a:rPr lang="en-US" smtClean="0"/>
              <a:t>Click to edit Master text styles</a:t>
            </a:r>
          </a:p>
        </p:txBody>
      </p:sp>
    </p:spTree>
    <p:extLst>
      <p:ext uri="{BB962C8B-B14F-4D97-AF65-F5344CB8AC3E}">
        <p14:creationId xmlns:p14="http://schemas.microsoft.com/office/powerpoint/2010/main" val="3413801402"/>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cSld name="2_Title Slide with Presenter Name">
    <p:spTree>
      <p:nvGrpSpPr>
        <p:cNvPr id="1" name=""/>
        <p:cNvGrpSpPr/>
        <p:nvPr/>
      </p:nvGrpSpPr>
      <p:grpSpPr>
        <a:xfrm>
          <a:off x="0" y="0"/>
          <a:ext cx="0" cy="0"/>
          <a:chOff x="0" y="0"/>
          <a:chExt cx="0" cy="0"/>
        </a:xfrm>
      </p:grpSpPr>
      <p:pic>
        <p:nvPicPr>
          <p:cNvPr id="20" name="Picture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ltGray">
          <a:xfrm>
            <a:off x="0" y="0"/>
            <a:ext cx="12188825" cy="6858246"/>
          </a:xfrm>
          <a:prstGeom prst="rect">
            <a:avLst/>
          </a:prstGeom>
        </p:spPr>
      </p:pic>
      <p:sp>
        <p:nvSpPr>
          <p:cNvPr id="2" name="Title 1"/>
          <p:cNvSpPr>
            <a:spLocks noGrp="1"/>
          </p:cNvSpPr>
          <p:nvPr>
            <p:ph type="ctrTitle"/>
          </p:nvPr>
        </p:nvSpPr>
        <p:spPr>
          <a:xfrm>
            <a:off x="609441" y="426720"/>
            <a:ext cx="9141619" cy="1097280"/>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609441" y="1600200"/>
            <a:ext cx="9141619" cy="685800"/>
          </a:xfrm>
        </p:spPr>
        <p:txBody>
          <a:bodyPr/>
          <a:lstStyle>
            <a:lvl1pPr marL="0" indent="0" algn="l">
              <a:lnSpc>
                <a:spcPct val="90000"/>
              </a:lnSpc>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5" name="Text Placeholder 4"/>
          <p:cNvSpPr>
            <a:spLocks noGrp="1"/>
          </p:cNvSpPr>
          <p:nvPr>
            <p:ph type="body" sz="quarter" idx="10" hasCustomPrompt="1"/>
          </p:nvPr>
        </p:nvSpPr>
        <p:spPr>
          <a:xfrm>
            <a:off x="609441" y="5791200"/>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presenter’s name </a:t>
            </a:r>
          </a:p>
        </p:txBody>
      </p:sp>
      <p:sp>
        <p:nvSpPr>
          <p:cNvPr id="9" name="Text Placeholder 4"/>
          <p:cNvSpPr>
            <a:spLocks noGrp="1"/>
          </p:cNvSpPr>
          <p:nvPr>
            <p:ph type="body" sz="quarter" idx="11" hasCustomPrompt="1"/>
          </p:nvPr>
        </p:nvSpPr>
        <p:spPr>
          <a:xfrm>
            <a:off x="609441" y="6081068"/>
            <a:ext cx="3656648" cy="228600"/>
          </a:xfrm>
        </p:spPr>
        <p:txBody>
          <a:bodyPr/>
          <a:lstStyle>
            <a:lvl1pPr marL="0" indent="0">
              <a:lnSpc>
                <a:spcPct val="90000"/>
              </a:lnSpc>
              <a:spcBef>
                <a:spcPts val="0"/>
              </a:spcBef>
              <a:buNone/>
              <a:defRPr sz="1600">
                <a:solidFill>
                  <a:schemeClr val="bg1"/>
                </a:solidFill>
              </a:defRPr>
            </a:lvl1pPr>
            <a:lvl2pPr marL="0" indent="0">
              <a:lnSpc>
                <a:spcPct val="90000"/>
              </a:lnSpc>
              <a:spcBef>
                <a:spcPts val="600"/>
              </a:spcBef>
              <a:buNone/>
              <a:defRPr sz="1600">
                <a:solidFill>
                  <a:schemeClr val="bg1"/>
                </a:solidFill>
              </a:defRPr>
            </a:lvl2pPr>
            <a:lvl3pPr marL="0" indent="0">
              <a:lnSpc>
                <a:spcPct val="90000"/>
              </a:lnSpc>
              <a:spcBef>
                <a:spcPts val="600"/>
              </a:spcBef>
              <a:buNone/>
              <a:defRPr sz="1600">
                <a:solidFill>
                  <a:schemeClr val="bg1"/>
                </a:solidFill>
              </a:defRPr>
            </a:lvl3pPr>
            <a:lvl4pPr marL="0" indent="0">
              <a:lnSpc>
                <a:spcPct val="90000"/>
              </a:lnSpc>
              <a:spcBef>
                <a:spcPts val="600"/>
              </a:spcBef>
              <a:buNone/>
              <a:defRPr sz="1600">
                <a:solidFill>
                  <a:schemeClr val="bg1"/>
                </a:solidFill>
              </a:defRPr>
            </a:lvl4pPr>
            <a:lvl5pPr marL="0" indent="0">
              <a:lnSpc>
                <a:spcPct val="90000"/>
              </a:lnSpc>
              <a:spcBef>
                <a:spcPts val="600"/>
              </a:spcBef>
              <a:buNone/>
              <a:defRPr sz="1600">
                <a:solidFill>
                  <a:schemeClr val="bg1"/>
                </a:solidFill>
              </a:defRPr>
            </a:lvl5pPr>
            <a:lvl6pPr marL="0" indent="0">
              <a:lnSpc>
                <a:spcPct val="90000"/>
              </a:lnSpc>
              <a:spcBef>
                <a:spcPts val="600"/>
              </a:spcBef>
              <a:buNone/>
              <a:defRPr sz="1600">
                <a:solidFill>
                  <a:schemeClr val="bg1"/>
                </a:solidFill>
              </a:defRPr>
            </a:lvl6pPr>
            <a:lvl7pPr marL="0" indent="0">
              <a:lnSpc>
                <a:spcPct val="90000"/>
              </a:lnSpc>
              <a:spcBef>
                <a:spcPts val="600"/>
              </a:spcBef>
              <a:buNone/>
              <a:defRPr sz="1600">
                <a:solidFill>
                  <a:schemeClr val="bg1"/>
                </a:solidFill>
              </a:defRPr>
            </a:lvl7pPr>
            <a:lvl8pPr marL="0" indent="0">
              <a:lnSpc>
                <a:spcPct val="90000"/>
              </a:lnSpc>
              <a:spcBef>
                <a:spcPts val="600"/>
              </a:spcBef>
              <a:buNone/>
              <a:defRPr sz="1600">
                <a:solidFill>
                  <a:schemeClr val="bg1"/>
                </a:solidFill>
              </a:defRPr>
            </a:lvl8pPr>
          </a:lstStyle>
          <a:p>
            <a:pPr lvl="0"/>
            <a:r>
              <a:rPr lang="en-US" dirty="0" smtClean="0"/>
              <a:t>Click to add date</a:t>
            </a:r>
          </a:p>
        </p:txBody>
      </p:sp>
      <p:grpSp>
        <p:nvGrpSpPr>
          <p:cNvPr id="4" name="Group 20"/>
          <p:cNvGrpSpPr/>
          <p:nvPr/>
        </p:nvGrpSpPr>
        <p:grpSpPr>
          <a:xfrm>
            <a:off x="10206138" y="6074829"/>
            <a:ext cx="1373087" cy="216433"/>
            <a:chOff x="-84138" y="5622925"/>
            <a:chExt cx="4330701" cy="682626"/>
          </a:xfrm>
          <a:solidFill>
            <a:srgbClr val="FFFFFF"/>
          </a:solidFill>
        </p:grpSpPr>
        <p:sp>
          <p:nvSpPr>
            <p:cNvPr id="22"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3"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4"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5"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6"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7"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8"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grpSp>
      <p:sp>
        <p:nvSpPr>
          <p:cNvPr id="15" name="TextBox 14"/>
          <p:cNvSpPr txBox="1"/>
          <p:nvPr userDrawn="1"/>
        </p:nvSpPr>
        <p:spPr>
          <a:xfrm>
            <a:off x="9827519" y="6505956"/>
            <a:ext cx="1751706" cy="199644"/>
          </a:xfrm>
          <a:prstGeom prst="rect">
            <a:avLst/>
          </a:prstGeom>
          <a:noFill/>
        </p:spPr>
        <p:txBody>
          <a:bodyPr wrap="square" lIns="0" tIns="0" rIns="0" bIns="0" rtlCol="0">
            <a:noAutofit/>
          </a:bodyPr>
          <a:lstStyle/>
          <a:p>
            <a:pPr algn="r" defTabSz="914361">
              <a:lnSpc>
                <a:spcPct val="90000"/>
              </a:lnSpc>
            </a:pPr>
            <a:r>
              <a:rPr lang="en-US" sz="700" dirty="0" smtClean="0">
                <a:solidFill>
                  <a:srgbClr val="FFFFFF"/>
                </a:solidFill>
              </a:rPr>
              <a:t>© 2014 VMware Inc. All rights reserved.</a:t>
            </a:r>
          </a:p>
        </p:txBody>
      </p:sp>
    </p:spTree>
    <p:extLst>
      <p:ext uri="{BB962C8B-B14F-4D97-AF65-F5344CB8AC3E}">
        <p14:creationId xmlns:p14="http://schemas.microsoft.com/office/powerpoint/2010/main" val="2840232091"/>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ltGray">
          <a:xfrm>
            <a:off x="0" y="0"/>
            <a:ext cx="12188825" cy="6858246"/>
          </a:xfrm>
          <a:prstGeom prst="rect">
            <a:avLst/>
          </a:prstGeom>
        </p:spPr>
      </p:pic>
      <p:sp>
        <p:nvSpPr>
          <p:cNvPr id="2" name="Title 1"/>
          <p:cNvSpPr>
            <a:spLocks noGrp="1"/>
          </p:cNvSpPr>
          <p:nvPr>
            <p:ph type="ctrTitle"/>
          </p:nvPr>
        </p:nvSpPr>
        <p:spPr>
          <a:xfrm>
            <a:off x="609441" y="426720"/>
            <a:ext cx="9141619" cy="1097280"/>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609441" y="1600200"/>
            <a:ext cx="9141619" cy="685800"/>
          </a:xfrm>
        </p:spPr>
        <p:txBody>
          <a:bodyPr/>
          <a:lstStyle>
            <a:lvl1pPr marL="0" indent="0" algn="l">
              <a:lnSpc>
                <a:spcPct val="90000"/>
              </a:lnSpc>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grpSp>
        <p:nvGrpSpPr>
          <p:cNvPr id="4" name="Group 17"/>
          <p:cNvGrpSpPr/>
          <p:nvPr/>
        </p:nvGrpSpPr>
        <p:grpSpPr>
          <a:xfrm>
            <a:off x="10206138" y="6074829"/>
            <a:ext cx="1373087" cy="216433"/>
            <a:chOff x="-84138" y="5622925"/>
            <a:chExt cx="4330701" cy="682626"/>
          </a:xfrm>
          <a:solidFill>
            <a:srgbClr val="FFFFFF"/>
          </a:solidFill>
        </p:grpSpPr>
        <p:sp>
          <p:nvSpPr>
            <p:cNvPr id="19"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0"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1"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2"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3"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4"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5"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grpSp>
      <p:sp>
        <p:nvSpPr>
          <p:cNvPr id="13" name="TextBox 12"/>
          <p:cNvSpPr txBox="1"/>
          <p:nvPr userDrawn="1"/>
        </p:nvSpPr>
        <p:spPr>
          <a:xfrm>
            <a:off x="9827519" y="6505956"/>
            <a:ext cx="1751706" cy="199644"/>
          </a:xfrm>
          <a:prstGeom prst="rect">
            <a:avLst/>
          </a:prstGeom>
          <a:noFill/>
        </p:spPr>
        <p:txBody>
          <a:bodyPr wrap="square" lIns="0" tIns="0" rIns="0" bIns="0" rtlCol="0">
            <a:noAutofit/>
          </a:bodyPr>
          <a:lstStyle/>
          <a:p>
            <a:pPr algn="r" defTabSz="914361">
              <a:lnSpc>
                <a:spcPct val="90000"/>
              </a:lnSpc>
            </a:pPr>
            <a:r>
              <a:rPr lang="en-US" sz="700" dirty="0" smtClean="0">
                <a:solidFill>
                  <a:srgbClr val="FFFFFF"/>
                </a:solidFill>
              </a:rPr>
              <a:t>© 2014 VMware Inc. All rights reserved.</a:t>
            </a:r>
          </a:p>
        </p:txBody>
      </p:sp>
    </p:spTree>
    <p:extLst>
      <p:ext uri="{BB962C8B-B14F-4D97-AF65-F5344CB8AC3E}">
        <p14:creationId xmlns:p14="http://schemas.microsoft.com/office/powerpoint/2010/main" val="1596488859"/>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p:cSld name="Title Slide with Presenter Name">
    <p:spTree>
      <p:nvGrpSpPr>
        <p:cNvPr id="1" name=""/>
        <p:cNvGrpSpPr/>
        <p:nvPr/>
      </p:nvGrpSpPr>
      <p:grpSpPr>
        <a:xfrm>
          <a:off x="0" y="0"/>
          <a:ext cx="0" cy="0"/>
          <a:chOff x="0" y="0"/>
          <a:chExt cx="0" cy="0"/>
        </a:xfrm>
      </p:grpSpPr>
      <p:pic>
        <p:nvPicPr>
          <p:cNvPr id="10" name="Picture 9"/>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ltGray">
          <a:xfrm>
            <a:off x="0" y="573024"/>
            <a:ext cx="12188825" cy="6284976"/>
          </a:xfrm>
          <a:prstGeom prst="rect">
            <a:avLst/>
          </a:prstGeom>
        </p:spPr>
      </p:pic>
      <p:sp>
        <p:nvSpPr>
          <p:cNvPr id="2" name="Title 1"/>
          <p:cNvSpPr>
            <a:spLocks noGrp="1"/>
          </p:cNvSpPr>
          <p:nvPr>
            <p:ph type="ctrTitle"/>
          </p:nvPr>
        </p:nvSpPr>
        <p:spPr>
          <a:xfrm>
            <a:off x="609441" y="426720"/>
            <a:ext cx="9141619" cy="1097280"/>
          </a:xfrm>
        </p:spPr>
        <p:txBody>
          <a:bodyPr/>
          <a:lstStyle>
            <a:lvl1pP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609441" y="1600200"/>
            <a:ext cx="9141619" cy="685800"/>
          </a:xfrm>
        </p:spPr>
        <p:txBody>
          <a:bodyPr/>
          <a:lstStyle>
            <a:lvl1pPr marL="0" indent="0" algn="l">
              <a:lnSpc>
                <a:spcPct val="90000"/>
              </a:lnSpc>
              <a:spcBef>
                <a:spcPts val="0"/>
              </a:spcBef>
              <a:buNone/>
              <a:defRPr sz="3200">
                <a:solidFill>
                  <a:schemeClr val="tx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smtClean="0"/>
              <a:t>Click to edit Master subtitle style</a:t>
            </a:r>
            <a:endParaRPr lang="en-US" dirty="0"/>
          </a:p>
        </p:txBody>
      </p:sp>
      <p:sp>
        <p:nvSpPr>
          <p:cNvPr id="5" name="Text Placeholder 4"/>
          <p:cNvSpPr>
            <a:spLocks noGrp="1"/>
          </p:cNvSpPr>
          <p:nvPr>
            <p:ph type="body" sz="quarter" idx="10" hasCustomPrompt="1"/>
          </p:nvPr>
        </p:nvSpPr>
        <p:spPr>
          <a:xfrm>
            <a:off x="609441" y="5791200"/>
            <a:ext cx="3656648" cy="228600"/>
          </a:xfrm>
        </p:spPr>
        <p:txBody>
          <a:bodyPr/>
          <a:lstStyle>
            <a:lvl1pPr marL="0" indent="0">
              <a:lnSpc>
                <a:spcPct val="90000"/>
              </a:lnSpc>
              <a:spcBef>
                <a:spcPts val="0"/>
              </a:spcBef>
              <a:buNone/>
              <a:defRPr sz="2100">
                <a:solidFill>
                  <a:schemeClr val="bg1"/>
                </a:solidFill>
              </a:defRPr>
            </a:lvl1pPr>
            <a:lvl2pPr marL="0" indent="0">
              <a:lnSpc>
                <a:spcPct val="90000"/>
              </a:lnSpc>
              <a:spcBef>
                <a:spcPts val="800"/>
              </a:spcBef>
              <a:buNone/>
              <a:defRPr sz="2100">
                <a:solidFill>
                  <a:schemeClr val="bg1"/>
                </a:solidFill>
              </a:defRPr>
            </a:lvl2pPr>
            <a:lvl3pPr marL="0" indent="0">
              <a:lnSpc>
                <a:spcPct val="90000"/>
              </a:lnSpc>
              <a:spcBef>
                <a:spcPts val="800"/>
              </a:spcBef>
              <a:buNone/>
              <a:defRPr sz="2100">
                <a:solidFill>
                  <a:schemeClr val="bg1"/>
                </a:solidFill>
              </a:defRPr>
            </a:lvl3pPr>
            <a:lvl4pPr marL="0" indent="0">
              <a:lnSpc>
                <a:spcPct val="90000"/>
              </a:lnSpc>
              <a:spcBef>
                <a:spcPts val="800"/>
              </a:spcBef>
              <a:buNone/>
              <a:defRPr sz="2100">
                <a:solidFill>
                  <a:schemeClr val="bg1"/>
                </a:solidFill>
              </a:defRPr>
            </a:lvl4pPr>
            <a:lvl5pPr marL="0" indent="0">
              <a:lnSpc>
                <a:spcPct val="90000"/>
              </a:lnSpc>
              <a:spcBef>
                <a:spcPts val="800"/>
              </a:spcBef>
              <a:buNone/>
              <a:defRPr sz="2100">
                <a:solidFill>
                  <a:schemeClr val="bg1"/>
                </a:solidFill>
              </a:defRPr>
            </a:lvl5pPr>
            <a:lvl6pPr marL="0" indent="0">
              <a:lnSpc>
                <a:spcPct val="90000"/>
              </a:lnSpc>
              <a:spcBef>
                <a:spcPts val="800"/>
              </a:spcBef>
              <a:buNone/>
              <a:defRPr sz="2100">
                <a:solidFill>
                  <a:schemeClr val="bg1"/>
                </a:solidFill>
              </a:defRPr>
            </a:lvl6pPr>
            <a:lvl7pPr marL="0" indent="0">
              <a:lnSpc>
                <a:spcPct val="90000"/>
              </a:lnSpc>
              <a:spcBef>
                <a:spcPts val="800"/>
              </a:spcBef>
              <a:buNone/>
              <a:defRPr sz="2100">
                <a:solidFill>
                  <a:schemeClr val="bg1"/>
                </a:solidFill>
              </a:defRPr>
            </a:lvl7pPr>
            <a:lvl8pPr marL="0" indent="0">
              <a:lnSpc>
                <a:spcPct val="90000"/>
              </a:lnSpc>
              <a:spcBef>
                <a:spcPts val="800"/>
              </a:spcBef>
              <a:buNone/>
              <a:defRPr sz="2100">
                <a:solidFill>
                  <a:schemeClr val="bg1"/>
                </a:solidFill>
              </a:defRPr>
            </a:lvl8pPr>
          </a:lstStyle>
          <a:p>
            <a:pPr lvl="0"/>
            <a:r>
              <a:rPr lang="en-US" dirty="0" smtClean="0"/>
              <a:t>Click to add presenter’s name </a:t>
            </a:r>
          </a:p>
        </p:txBody>
      </p:sp>
      <p:sp>
        <p:nvSpPr>
          <p:cNvPr id="9" name="Text Placeholder 4"/>
          <p:cNvSpPr>
            <a:spLocks noGrp="1"/>
          </p:cNvSpPr>
          <p:nvPr>
            <p:ph type="body" sz="quarter" idx="11" hasCustomPrompt="1"/>
          </p:nvPr>
        </p:nvSpPr>
        <p:spPr>
          <a:xfrm>
            <a:off x="609441" y="6081068"/>
            <a:ext cx="3656648" cy="228600"/>
          </a:xfrm>
        </p:spPr>
        <p:txBody>
          <a:bodyPr/>
          <a:lstStyle>
            <a:lvl1pPr marL="0" indent="0">
              <a:lnSpc>
                <a:spcPct val="90000"/>
              </a:lnSpc>
              <a:spcBef>
                <a:spcPts val="0"/>
              </a:spcBef>
              <a:buNone/>
              <a:defRPr sz="2100">
                <a:solidFill>
                  <a:schemeClr val="bg1"/>
                </a:solidFill>
              </a:defRPr>
            </a:lvl1pPr>
            <a:lvl2pPr marL="0" indent="0">
              <a:lnSpc>
                <a:spcPct val="90000"/>
              </a:lnSpc>
              <a:spcBef>
                <a:spcPts val="800"/>
              </a:spcBef>
              <a:buNone/>
              <a:defRPr sz="2100">
                <a:solidFill>
                  <a:schemeClr val="bg1"/>
                </a:solidFill>
              </a:defRPr>
            </a:lvl2pPr>
            <a:lvl3pPr marL="0" indent="0">
              <a:lnSpc>
                <a:spcPct val="90000"/>
              </a:lnSpc>
              <a:spcBef>
                <a:spcPts val="800"/>
              </a:spcBef>
              <a:buNone/>
              <a:defRPr sz="2100">
                <a:solidFill>
                  <a:schemeClr val="bg1"/>
                </a:solidFill>
              </a:defRPr>
            </a:lvl3pPr>
            <a:lvl4pPr marL="0" indent="0">
              <a:lnSpc>
                <a:spcPct val="90000"/>
              </a:lnSpc>
              <a:spcBef>
                <a:spcPts val="800"/>
              </a:spcBef>
              <a:buNone/>
              <a:defRPr sz="2100">
                <a:solidFill>
                  <a:schemeClr val="bg1"/>
                </a:solidFill>
              </a:defRPr>
            </a:lvl4pPr>
            <a:lvl5pPr marL="0" indent="0">
              <a:lnSpc>
                <a:spcPct val="90000"/>
              </a:lnSpc>
              <a:spcBef>
                <a:spcPts val="800"/>
              </a:spcBef>
              <a:buNone/>
              <a:defRPr sz="2100">
                <a:solidFill>
                  <a:schemeClr val="bg1"/>
                </a:solidFill>
              </a:defRPr>
            </a:lvl5pPr>
            <a:lvl6pPr marL="0" indent="0">
              <a:lnSpc>
                <a:spcPct val="90000"/>
              </a:lnSpc>
              <a:spcBef>
                <a:spcPts val="800"/>
              </a:spcBef>
              <a:buNone/>
              <a:defRPr sz="2100">
                <a:solidFill>
                  <a:schemeClr val="bg1"/>
                </a:solidFill>
              </a:defRPr>
            </a:lvl6pPr>
            <a:lvl7pPr marL="0" indent="0">
              <a:lnSpc>
                <a:spcPct val="90000"/>
              </a:lnSpc>
              <a:spcBef>
                <a:spcPts val="800"/>
              </a:spcBef>
              <a:buNone/>
              <a:defRPr sz="2100">
                <a:solidFill>
                  <a:schemeClr val="bg1"/>
                </a:solidFill>
              </a:defRPr>
            </a:lvl7pPr>
            <a:lvl8pPr marL="0" indent="0">
              <a:lnSpc>
                <a:spcPct val="90000"/>
              </a:lnSpc>
              <a:spcBef>
                <a:spcPts val="800"/>
              </a:spcBef>
              <a:buNone/>
              <a:defRPr sz="2100">
                <a:solidFill>
                  <a:schemeClr val="bg1"/>
                </a:solidFill>
              </a:defRPr>
            </a:lvl8pPr>
          </a:lstStyle>
          <a:p>
            <a:pPr lvl="0"/>
            <a:r>
              <a:rPr lang="en-US" dirty="0" smtClean="0"/>
              <a:t>Click to add date</a:t>
            </a:r>
          </a:p>
        </p:txBody>
      </p:sp>
      <p:grpSp>
        <p:nvGrpSpPr>
          <p:cNvPr id="11" name="Group 10"/>
          <p:cNvGrpSpPr/>
          <p:nvPr/>
        </p:nvGrpSpPr>
        <p:grpSpPr>
          <a:xfrm>
            <a:off x="9747888" y="6074828"/>
            <a:ext cx="1830306" cy="288000"/>
            <a:chOff x="-84138" y="5622925"/>
            <a:chExt cx="4330701" cy="682626"/>
          </a:xfrm>
          <a:solidFill>
            <a:srgbClr val="FFFFFF"/>
          </a:solidFill>
        </p:grpSpPr>
        <p:sp>
          <p:nvSpPr>
            <p:cNvPr id="12"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3"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4"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5"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6"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7"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8"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spTree>
    <p:extLst>
      <p:ext uri="{BB962C8B-B14F-4D97-AF65-F5344CB8AC3E}">
        <p14:creationId xmlns:p14="http://schemas.microsoft.com/office/powerpoint/2010/main" val="4236941230"/>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330200"/>
            <a:ext cx="10969943" cy="812800"/>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solidFill>
                <a:srgbClr val="717074">
                  <a:tint val="75000"/>
                </a:srgbClr>
              </a:solidFill>
            </a:endParaRPr>
          </a:p>
        </p:txBody>
      </p:sp>
      <p:sp>
        <p:nvSpPr>
          <p:cNvPr id="5" name="Footer Placeholder 4"/>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6" name="Slide Number Placeholder 5"/>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3444925593"/>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Section Header with Pictur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p:cNvGrpSpPr/>
          <p:nvPr/>
        </p:nvGrpSpPr>
        <p:grpSpPr>
          <a:xfrm>
            <a:off x="617878" y="6446044"/>
            <a:ext cx="1099793" cy="173355"/>
            <a:chOff x="-84138" y="5622925"/>
            <a:chExt cx="4330701" cy="682626"/>
          </a:xfrm>
        </p:grpSpPr>
        <p:sp>
          <p:nvSpPr>
            <p:cNvPr id="15"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609441" y="1676400"/>
            <a:ext cx="6094413" cy="1524000"/>
          </a:xfrm>
        </p:spPr>
        <p:txBody>
          <a:bodyPr anchor="b"/>
          <a:lstStyle>
            <a:lvl1pPr algn="l">
              <a:defRPr sz="3600" b="1"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609441" y="3276600"/>
            <a:ext cx="6094413" cy="609600"/>
          </a:xfrm>
        </p:spPr>
        <p:txBody>
          <a:bodyPr anchor="t"/>
          <a:lstStyle>
            <a:lvl1pPr marL="0" indent="0">
              <a:spcBef>
                <a:spcPts val="0"/>
              </a:spcBef>
              <a:buNone/>
              <a:defRPr sz="2000">
                <a:solidFill>
                  <a:schemeClr val="tx1"/>
                </a:solidFill>
              </a:defRPr>
            </a:lvl1pPr>
            <a:lvl2pPr marL="0" indent="0">
              <a:buNone/>
              <a:defRPr sz="2000">
                <a:solidFill>
                  <a:schemeClr val="accent4"/>
                </a:solidFill>
              </a:defRPr>
            </a:lvl2pPr>
            <a:lvl3pPr marL="0" indent="0">
              <a:buNone/>
              <a:defRPr sz="2000">
                <a:solidFill>
                  <a:schemeClr val="accent4"/>
                </a:solidFill>
              </a:defRPr>
            </a:lvl3pPr>
            <a:lvl4pPr marL="0" indent="0">
              <a:buNone/>
              <a:defRPr sz="2000">
                <a:solidFill>
                  <a:schemeClr val="accent4"/>
                </a:solidFill>
              </a:defRPr>
            </a:lvl4pPr>
            <a:lvl5pPr marL="0" indent="0">
              <a:buNone/>
              <a:defRPr sz="2000">
                <a:solidFill>
                  <a:schemeClr val="accent4"/>
                </a:solidFill>
              </a:defRPr>
            </a:lvl5pPr>
            <a:lvl6pPr marL="0" indent="0">
              <a:buNone/>
              <a:defRPr sz="2000">
                <a:solidFill>
                  <a:schemeClr val="accent4"/>
                </a:solidFill>
              </a:defRPr>
            </a:lvl6pPr>
            <a:lvl7pPr marL="0" indent="0">
              <a:buNone/>
              <a:defRPr sz="2000">
                <a:solidFill>
                  <a:schemeClr val="accent4"/>
                </a:solidFill>
              </a:defRPr>
            </a:lvl7pPr>
            <a:lvl8pPr marL="0" indent="0">
              <a:buNone/>
              <a:defRPr sz="2000">
                <a:solidFill>
                  <a:schemeClr val="accent4"/>
                </a:solidFill>
              </a:defRPr>
            </a:lvl8pPr>
            <a:lvl9pPr marL="0" indent="0">
              <a:buNone/>
              <a:defRPr sz="2000">
                <a:solidFill>
                  <a:schemeClr val="accent4"/>
                </a:solidFill>
              </a:defRPr>
            </a:lvl9pPr>
          </a:lstStyle>
          <a:p>
            <a:pPr lvl="0"/>
            <a:r>
              <a:rPr lang="en-US" dirty="0" smtClean="0"/>
              <a:t>Click to edit Master text styles</a:t>
            </a:r>
          </a:p>
        </p:txBody>
      </p:sp>
    </p:spTree>
    <p:extLst>
      <p:ext uri="{BB962C8B-B14F-4D97-AF65-F5344CB8AC3E}">
        <p14:creationId xmlns:p14="http://schemas.microsoft.com/office/powerpoint/2010/main" val="176920156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609441" y="1676400"/>
            <a:ext cx="10969943" cy="4343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solidFill>
                <a:srgbClr val="717074">
                  <a:tint val="75000"/>
                </a:srgbClr>
              </a:solidFill>
            </a:endParaRPr>
          </a:p>
        </p:txBody>
      </p:sp>
      <p:sp>
        <p:nvSpPr>
          <p:cNvPr id="5" name="Footer Placeholder 4"/>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6" name="Slide Number Placeholder 5"/>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
        <p:nvSpPr>
          <p:cNvPr id="9" name="Text Placeholder 8"/>
          <p:cNvSpPr>
            <a:spLocks noGrp="1"/>
          </p:cNvSpPr>
          <p:nvPr>
            <p:ph type="body" sz="quarter" idx="13" hasCustomPrompt="1"/>
          </p:nvPr>
        </p:nvSpPr>
        <p:spPr>
          <a:xfrm>
            <a:off x="609441" y="1206500"/>
            <a:ext cx="10969943" cy="304800"/>
          </a:xfrm>
        </p:spPr>
        <p:txBody>
          <a:bodyPr/>
          <a:lstStyle>
            <a:lvl1pPr marL="0" indent="0">
              <a:lnSpc>
                <a:spcPct val="90000"/>
              </a:lnSpc>
              <a:spcBef>
                <a:spcPts val="0"/>
              </a:spcBef>
              <a:buNone/>
              <a:defRPr sz="2400">
                <a:solidFill>
                  <a:schemeClr val="tx1"/>
                </a:solidFill>
              </a:defRPr>
            </a:lvl1pPr>
            <a:lvl2pPr marL="0" indent="0">
              <a:lnSpc>
                <a:spcPct val="90000"/>
              </a:lnSpc>
              <a:spcBef>
                <a:spcPts val="0"/>
              </a:spcBef>
              <a:buNone/>
              <a:defRPr sz="2700">
                <a:solidFill>
                  <a:schemeClr val="accent4"/>
                </a:solidFill>
              </a:defRPr>
            </a:lvl2pPr>
            <a:lvl3pPr marL="0" indent="0">
              <a:lnSpc>
                <a:spcPct val="90000"/>
              </a:lnSpc>
              <a:spcBef>
                <a:spcPts val="0"/>
              </a:spcBef>
              <a:buNone/>
              <a:defRPr sz="2700">
                <a:solidFill>
                  <a:schemeClr val="accent4"/>
                </a:solidFill>
              </a:defRPr>
            </a:lvl3pPr>
            <a:lvl4pPr marL="0" indent="0">
              <a:lnSpc>
                <a:spcPct val="90000"/>
              </a:lnSpc>
              <a:spcBef>
                <a:spcPts val="0"/>
              </a:spcBef>
              <a:buNone/>
              <a:defRPr sz="2700">
                <a:solidFill>
                  <a:schemeClr val="accent4"/>
                </a:solidFill>
              </a:defRPr>
            </a:lvl4pPr>
            <a:lvl5pPr marL="0" indent="0">
              <a:lnSpc>
                <a:spcPct val="90000"/>
              </a:lnSpc>
              <a:spcBef>
                <a:spcPts val="0"/>
              </a:spcBef>
              <a:buNone/>
              <a:defRPr sz="2700">
                <a:solidFill>
                  <a:schemeClr val="accent4"/>
                </a:solidFill>
              </a:defRPr>
            </a:lvl5pPr>
            <a:lvl6pPr marL="0" indent="0">
              <a:lnSpc>
                <a:spcPct val="90000"/>
              </a:lnSpc>
              <a:spcBef>
                <a:spcPts val="0"/>
              </a:spcBef>
              <a:buNone/>
              <a:defRPr sz="2700">
                <a:solidFill>
                  <a:schemeClr val="accent4"/>
                </a:solidFill>
              </a:defRPr>
            </a:lvl6pPr>
            <a:lvl7pPr marL="0" indent="0">
              <a:lnSpc>
                <a:spcPct val="90000"/>
              </a:lnSpc>
              <a:spcBef>
                <a:spcPts val="0"/>
              </a:spcBef>
              <a:buNone/>
              <a:defRPr sz="2700">
                <a:solidFill>
                  <a:schemeClr val="accent4"/>
                </a:solidFill>
              </a:defRPr>
            </a:lvl7pPr>
            <a:lvl8pPr marL="0" indent="0">
              <a:lnSpc>
                <a:spcPct val="90000"/>
              </a:lnSpc>
              <a:spcBef>
                <a:spcPts val="0"/>
              </a:spcBef>
              <a:buNone/>
              <a:defRPr sz="2700">
                <a:solidFill>
                  <a:schemeClr val="accent4"/>
                </a:solidFill>
              </a:defRPr>
            </a:lvl8pPr>
            <a:lvl9pPr marL="0" indent="0">
              <a:lnSpc>
                <a:spcPct val="90000"/>
              </a:lnSpc>
              <a:spcBef>
                <a:spcPts val="0"/>
              </a:spcBef>
              <a:buNone/>
              <a:defRPr sz="2700">
                <a:solidFill>
                  <a:schemeClr val="accent4"/>
                </a:solidFill>
              </a:defRPr>
            </a:lvl9pPr>
          </a:lstStyle>
          <a:p>
            <a:pPr lvl="0"/>
            <a:r>
              <a:rPr lang="en-US" dirty="0" smtClean="0"/>
              <a:t>Click to add subtitle</a:t>
            </a:r>
          </a:p>
        </p:txBody>
      </p:sp>
    </p:spTree>
    <p:extLst>
      <p:ext uri="{BB962C8B-B14F-4D97-AF65-F5344CB8AC3E}">
        <p14:creationId xmlns:p14="http://schemas.microsoft.com/office/powerpoint/2010/main" val="2851474968"/>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ltGray">
          <a:xfrm>
            <a:off x="5697327" y="0"/>
            <a:ext cx="6491498" cy="6858000"/>
          </a:xfrm>
          <a:prstGeom prst="rect">
            <a:avLst/>
          </a:prstGeom>
        </p:spPr>
      </p:pic>
      <p:sp>
        <p:nvSpPr>
          <p:cNvPr id="2" name="Title 1"/>
          <p:cNvSpPr>
            <a:spLocks noGrp="1"/>
          </p:cNvSpPr>
          <p:nvPr>
            <p:ph type="title"/>
          </p:nvPr>
        </p:nvSpPr>
        <p:spPr>
          <a:xfrm>
            <a:off x="614729" y="1676400"/>
            <a:ext cx="7313295" cy="1524000"/>
          </a:xfrm>
        </p:spPr>
        <p:txBody>
          <a:bodyPr anchor="b"/>
          <a:lstStyle>
            <a:lvl1pPr algn="l">
              <a:defRPr sz="4800" b="1"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609439" y="3276600"/>
            <a:ext cx="7313295" cy="609600"/>
          </a:xfrm>
        </p:spPr>
        <p:txBody>
          <a:bodyPr anchor="t"/>
          <a:lstStyle>
            <a:lvl1pPr marL="0" indent="0">
              <a:spcBef>
                <a:spcPts val="0"/>
              </a:spcBef>
              <a:buNone/>
              <a:defRPr sz="2700">
                <a:solidFill>
                  <a:schemeClr val="tx1"/>
                </a:solidFill>
              </a:defRPr>
            </a:lvl1pPr>
            <a:lvl2pPr marL="0" indent="0">
              <a:buNone/>
              <a:defRPr sz="2700">
                <a:solidFill>
                  <a:schemeClr val="accent4"/>
                </a:solidFill>
              </a:defRPr>
            </a:lvl2pPr>
            <a:lvl3pPr marL="0" indent="0">
              <a:buNone/>
              <a:defRPr sz="2700">
                <a:solidFill>
                  <a:schemeClr val="accent4"/>
                </a:solidFill>
              </a:defRPr>
            </a:lvl3pPr>
            <a:lvl4pPr marL="0" indent="0">
              <a:buNone/>
              <a:defRPr sz="2700">
                <a:solidFill>
                  <a:schemeClr val="accent4"/>
                </a:solidFill>
              </a:defRPr>
            </a:lvl4pPr>
            <a:lvl5pPr marL="0" indent="0">
              <a:buNone/>
              <a:defRPr sz="2700">
                <a:solidFill>
                  <a:schemeClr val="accent4"/>
                </a:solidFill>
              </a:defRPr>
            </a:lvl5pPr>
            <a:lvl6pPr marL="0" indent="0">
              <a:buNone/>
              <a:defRPr sz="2700">
                <a:solidFill>
                  <a:schemeClr val="accent4"/>
                </a:solidFill>
              </a:defRPr>
            </a:lvl6pPr>
            <a:lvl7pPr marL="0" indent="0">
              <a:buNone/>
              <a:defRPr sz="2700">
                <a:solidFill>
                  <a:schemeClr val="accent4"/>
                </a:solidFill>
              </a:defRPr>
            </a:lvl7pPr>
            <a:lvl8pPr marL="0" indent="0">
              <a:buNone/>
              <a:defRPr sz="2700">
                <a:solidFill>
                  <a:schemeClr val="accent4"/>
                </a:solidFill>
              </a:defRPr>
            </a:lvl8pPr>
            <a:lvl9pPr marL="0" indent="0">
              <a:buNone/>
              <a:defRPr sz="2700">
                <a:solidFill>
                  <a:schemeClr val="accent4"/>
                </a:solidFill>
              </a:defRPr>
            </a:lvl9pPr>
          </a:lstStyle>
          <a:p>
            <a:pPr lvl="0"/>
            <a:r>
              <a:rPr lang="en-US" dirty="0" smtClean="0"/>
              <a:t>Click to edit Master text styles</a:t>
            </a:r>
          </a:p>
        </p:txBody>
      </p:sp>
      <p:grpSp>
        <p:nvGrpSpPr>
          <p:cNvPr id="6" name="Group 5"/>
          <p:cNvGrpSpPr/>
          <p:nvPr userDrawn="1"/>
        </p:nvGrpSpPr>
        <p:grpSpPr>
          <a:xfrm>
            <a:off x="597878" y="6446045"/>
            <a:ext cx="1466009" cy="173355"/>
            <a:chOff x="-84138" y="5622925"/>
            <a:chExt cx="4330701" cy="682626"/>
          </a:xfrm>
        </p:grpSpPr>
        <p:sp>
          <p:nvSpPr>
            <p:cNvPr id="9" name="Freeform 6"/>
            <p:cNvSpPr>
              <a:spLocks/>
            </p:cNvSpPr>
            <p:nvPr userDrawn="1"/>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0" name="Freeform 7"/>
            <p:cNvSpPr>
              <a:spLocks/>
            </p:cNvSpPr>
            <p:nvPr userDrawn="1"/>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1" name="Freeform 8"/>
            <p:cNvSpPr>
              <a:spLocks noEditPoints="1"/>
            </p:cNvSpPr>
            <p:nvPr userDrawn="1"/>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2" name="Freeform 9"/>
            <p:cNvSpPr>
              <a:spLocks noEditPoints="1"/>
            </p:cNvSpPr>
            <p:nvPr userDrawn="1"/>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3" name="Freeform 10"/>
            <p:cNvSpPr>
              <a:spLocks/>
            </p:cNvSpPr>
            <p:nvPr userDrawn="1"/>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4" name="Freeform 11"/>
            <p:cNvSpPr>
              <a:spLocks noEditPoints="1"/>
            </p:cNvSpPr>
            <p:nvPr userDrawn="1"/>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5" name="Freeform 12"/>
            <p:cNvSpPr>
              <a:spLocks noEditPoints="1"/>
            </p:cNvSpPr>
            <p:nvPr userDrawn="1"/>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spTree>
    <p:extLst>
      <p:ext uri="{BB962C8B-B14F-4D97-AF65-F5344CB8AC3E}">
        <p14:creationId xmlns:p14="http://schemas.microsoft.com/office/powerpoint/2010/main" val="1237618960"/>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type="secHead" preserve="1">
  <p:cSld name="Section Header with Picture">
    <p:bg bwMode="ltGray">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1676400"/>
            <a:ext cx="6094413" cy="1524000"/>
          </a:xfrm>
        </p:spPr>
        <p:txBody>
          <a:bodyPr anchor="b"/>
          <a:lstStyle>
            <a:lvl1pPr algn="l">
              <a:defRPr sz="4800" b="1"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609441" y="3276600"/>
            <a:ext cx="6094413" cy="609600"/>
          </a:xfrm>
        </p:spPr>
        <p:txBody>
          <a:bodyPr anchor="t"/>
          <a:lstStyle>
            <a:lvl1pPr marL="0" indent="0">
              <a:spcBef>
                <a:spcPts val="0"/>
              </a:spcBef>
              <a:buNone/>
              <a:defRPr sz="2700">
                <a:solidFill>
                  <a:schemeClr val="tx1"/>
                </a:solidFill>
              </a:defRPr>
            </a:lvl1pPr>
            <a:lvl2pPr marL="0" indent="0">
              <a:buNone/>
              <a:defRPr sz="2700">
                <a:solidFill>
                  <a:schemeClr val="accent4"/>
                </a:solidFill>
              </a:defRPr>
            </a:lvl2pPr>
            <a:lvl3pPr marL="0" indent="0">
              <a:buNone/>
              <a:defRPr sz="2700">
                <a:solidFill>
                  <a:schemeClr val="accent4"/>
                </a:solidFill>
              </a:defRPr>
            </a:lvl3pPr>
            <a:lvl4pPr marL="0" indent="0">
              <a:buNone/>
              <a:defRPr sz="2700">
                <a:solidFill>
                  <a:schemeClr val="accent4"/>
                </a:solidFill>
              </a:defRPr>
            </a:lvl4pPr>
            <a:lvl5pPr marL="0" indent="0">
              <a:buNone/>
              <a:defRPr sz="2700">
                <a:solidFill>
                  <a:schemeClr val="accent4"/>
                </a:solidFill>
              </a:defRPr>
            </a:lvl5pPr>
            <a:lvl6pPr marL="0" indent="0">
              <a:buNone/>
              <a:defRPr sz="2700">
                <a:solidFill>
                  <a:schemeClr val="accent4"/>
                </a:solidFill>
              </a:defRPr>
            </a:lvl6pPr>
            <a:lvl7pPr marL="0" indent="0">
              <a:buNone/>
              <a:defRPr sz="2700">
                <a:solidFill>
                  <a:schemeClr val="accent4"/>
                </a:solidFill>
              </a:defRPr>
            </a:lvl7pPr>
            <a:lvl8pPr marL="0" indent="0">
              <a:buNone/>
              <a:defRPr sz="2700">
                <a:solidFill>
                  <a:schemeClr val="accent4"/>
                </a:solidFill>
              </a:defRPr>
            </a:lvl8pPr>
            <a:lvl9pPr marL="0" indent="0">
              <a:buNone/>
              <a:defRPr sz="2700">
                <a:solidFill>
                  <a:schemeClr val="accent4"/>
                </a:solidFill>
              </a:defRPr>
            </a:lvl9pPr>
          </a:lstStyle>
          <a:p>
            <a:pPr lvl="0"/>
            <a:r>
              <a:rPr lang="en-US" dirty="0" smtClean="0"/>
              <a:t>Click to edit Master text styles</a:t>
            </a:r>
          </a:p>
        </p:txBody>
      </p:sp>
      <p:grpSp>
        <p:nvGrpSpPr>
          <p:cNvPr id="5" name="Group 4"/>
          <p:cNvGrpSpPr/>
          <p:nvPr userDrawn="1"/>
        </p:nvGrpSpPr>
        <p:grpSpPr>
          <a:xfrm>
            <a:off x="597878" y="6446045"/>
            <a:ext cx="1466009" cy="173355"/>
            <a:chOff x="-84138" y="5622925"/>
            <a:chExt cx="4330701" cy="682626"/>
          </a:xfrm>
        </p:grpSpPr>
        <p:sp>
          <p:nvSpPr>
            <p:cNvPr id="6" name="Freeform 6"/>
            <p:cNvSpPr>
              <a:spLocks/>
            </p:cNvSpPr>
            <p:nvPr userDrawn="1"/>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7" name="Freeform 7"/>
            <p:cNvSpPr>
              <a:spLocks/>
            </p:cNvSpPr>
            <p:nvPr userDrawn="1"/>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9" name="Freeform 8"/>
            <p:cNvSpPr>
              <a:spLocks noEditPoints="1"/>
            </p:cNvSpPr>
            <p:nvPr userDrawn="1"/>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0" name="Freeform 9"/>
            <p:cNvSpPr>
              <a:spLocks noEditPoints="1"/>
            </p:cNvSpPr>
            <p:nvPr userDrawn="1"/>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1" name="Freeform 10"/>
            <p:cNvSpPr>
              <a:spLocks/>
            </p:cNvSpPr>
            <p:nvPr userDrawn="1"/>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2" name="Freeform 11"/>
            <p:cNvSpPr>
              <a:spLocks noEditPoints="1"/>
            </p:cNvSpPr>
            <p:nvPr userDrawn="1"/>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3" name="Freeform 12"/>
            <p:cNvSpPr>
              <a:spLocks noEditPoints="1"/>
            </p:cNvSpPr>
            <p:nvPr userDrawn="1"/>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spTree>
    <p:extLst>
      <p:ext uri="{BB962C8B-B14F-4D97-AF65-F5344CB8AC3E}">
        <p14:creationId xmlns:p14="http://schemas.microsoft.com/office/powerpoint/2010/main" val="1212695310"/>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p:cSld name="Quote">
    <p:bg bwMode="ltGray">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914161" y="2593231"/>
            <a:ext cx="4812049" cy="533400"/>
          </a:xfrm>
        </p:spPr>
        <p:txBody>
          <a:bodyPr anchor="t"/>
          <a:lstStyle>
            <a:lvl1pPr marL="0" indent="0">
              <a:spcBef>
                <a:spcPts val="0"/>
              </a:spcBef>
              <a:buNone/>
              <a:defRPr sz="2100">
                <a:solidFill>
                  <a:schemeClr val="accent1"/>
                </a:solidFill>
              </a:defRPr>
            </a:lvl1pPr>
            <a:lvl2pPr marL="0" indent="0">
              <a:spcBef>
                <a:spcPts val="0"/>
              </a:spcBef>
              <a:buNone/>
              <a:defRPr sz="2100">
                <a:solidFill>
                  <a:schemeClr val="accent1"/>
                </a:solidFill>
              </a:defRPr>
            </a:lvl2pPr>
            <a:lvl3pPr marL="0" indent="0">
              <a:spcBef>
                <a:spcPts val="0"/>
              </a:spcBef>
              <a:buNone/>
              <a:defRPr sz="2100">
                <a:solidFill>
                  <a:schemeClr val="accent1"/>
                </a:solidFill>
              </a:defRPr>
            </a:lvl3pPr>
            <a:lvl4pPr marL="0" indent="0">
              <a:spcBef>
                <a:spcPts val="0"/>
              </a:spcBef>
              <a:buNone/>
              <a:defRPr sz="2100">
                <a:solidFill>
                  <a:schemeClr val="accent1"/>
                </a:solidFill>
              </a:defRPr>
            </a:lvl4pPr>
            <a:lvl5pPr marL="0" indent="0">
              <a:spcBef>
                <a:spcPts val="0"/>
              </a:spcBef>
              <a:buNone/>
              <a:defRPr sz="2100">
                <a:solidFill>
                  <a:schemeClr val="accent1"/>
                </a:solidFill>
              </a:defRPr>
            </a:lvl5pPr>
            <a:lvl6pPr marL="0" indent="0">
              <a:spcBef>
                <a:spcPts val="0"/>
              </a:spcBef>
              <a:buNone/>
              <a:defRPr sz="2100">
                <a:solidFill>
                  <a:schemeClr val="accent1"/>
                </a:solidFill>
              </a:defRPr>
            </a:lvl6pPr>
            <a:lvl7pPr marL="0" indent="0">
              <a:spcBef>
                <a:spcPts val="0"/>
              </a:spcBef>
              <a:buNone/>
              <a:defRPr sz="2100">
                <a:solidFill>
                  <a:schemeClr val="accent1"/>
                </a:solidFill>
              </a:defRPr>
            </a:lvl7pPr>
            <a:lvl8pPr marL="0" indent="0">
              <a:spcBef>
                <a:spcPts val="0"/>
              </a:spcBef>
              <a:buNone/>
              <a:defRPr sz="2100">
                <a:solidFill>
                  <a:schemeClr val="accent1"/>
                </a:solidFill>
              </a:defRPr>
            </a:lvl8pPr>
            <a:lvl9pPr marL="0" indent="0">
              <a:spcBef>
                <a:spcPts val="0"/>
              </a:spcBef>
              <a:buNone/>
              <a:defRPr sz="2100">
                <a:solidFill>
                  <a:schemeClr val="accent1"/>
                </a:solidFill>
              </a:defRPr>
            </a:lvl9pPr>
          </a:lstStyle>
          <a:p>
            <a:pPr lvl="0"/>
            <a:r>
              <a:rPr lang="en-US" dirty="0" smtClean="0"/>
              <a:t>Click to add Name, Title, Company</a:t>
            </a:r>
          </a:p>
        </p:txBody>
      </p:sp>
      <p:sp>
        <p:nvSpPr>
          <p:cNvPr id="5" name="Text Placeholder 4"/>
          <p:cNvSpPr>
            <a:spLocks noGrp="1"/>
          </p:cNvSpPr>
          <p:nvPr>
            <p:ph type="body" sz="quarter" idx="11"/>
          </p:nvPr>
        </p:nvSpPr>
        <p:spPr>
          <a:xfrm>
            <a:off x="843060" y="457200"/>
            <a:ext cx="4875530" cy="2011680"/>
          </a:xfrm>
        </p:spPr>
        <p:txBody>
          <a:bodyPr/>
          <a:lstStyle>
            <a:lvl1pPr marL="78304" indent="-74071">
              <a:lnSpc>
                <a:spcPct val="100000"/>
              </a:lnSpc>
              <a:spcBef>
                <a:spcPts val="0"/>
              </a:spcBef>
              <a:buNone/>
              <a:defRPr sz="2900">
                <a:solidFill>
                  <a:schemeClr val="accent3">
                    <a:lumMod val="50000"/>
                  </a:schemeClr>
                </a:solidFill>
              </a:defRPr>
            </a:lvl1pPr>
            <a:lvl2pPr marL="4233" indent="0">
              <a:lnSpc>
                <a:spcPct val="100000"/>
              </a:lnSpc>
              <a:spcBef>
                <a:spcPts val="0"/>
              </a:spcBef>
              <a:buNone/>
              <a:defRPr sz="2900">
                <a:solidFill>
                  <a:schemeClr val="accent1">
                    <a:lumMod val="50000"/>
                  </a:schemeClr>
                </a:solidFill>
              </a:defRPr>
            </a:lvl2pPr>
            <a:lvl3pPr marL="4233" indent="0">
              <a:lnSpc>
                <a:spcPct val="100000"/>
              </a:lnSpc>
              <a:spcBef>
                <a:spcPts val="0"/>
              </a:spcBef>
              <a:buNone/>
              <a:defRPr sz="2900">
                <a:solidFill>
                  <a:schemeClr val="accent1">
                    <a:lumMod val="50000"/>
                  </a:schemeClr>
                </a:solidFill>
              </a:defRPr>
            </a:lvl3pPr>
            <a:lvl4pPr marL="4233" indent="0">
              <a:lnSpc>
                <a:spcPct val="100000"/>
              </a:lnSpc>
              <a:spcBef>
                <a:spcPts val="0"/>
              </a:spcBef>
              <a:buNone/>
              <a:defRPr sz="2900">
                <a:solidFill>
                  <a:schemeClr val="accent1">
                    <a:lumMod val="50000"/>
                  </a:schemeClr>
                </a:solidFill>
              </a:defRPr>
            </a:lvl4pPr>
            <a:lvl5pPr marL="4233" indent="0">
              <a:lnSpc>
                <a:spcPct val="100000"/>
              </a:lnSpc>
              <a:spcBef>
                <a:spcPts val="0"/>
              </a:spcBef>
              <a:buNone/>
              <a:defRPr sz="2900">
                <a:solidFill>
                  <a:schemeClr val="accent1">
                    <a:lumMod val="50000"/>
                  </a:schemeClr>
                </a:solidFill>
              </a:defRPr>
            </a:lvl5pPr>
            <a:lvl6pPr marL="4233" indent="0">
              <a:lnSpc>
                <a:spcPct val="100000"/>
              </a:lnSpc>
              <a:spcBef>
                <a:spcPts val="0"/>
              </a:spcBef>
              <a:buNone/>
              <a:defRPr sz="2900">
                <a:solidFill>
                  <a:schemeClr val="accent1">
                    <a:lumMod val="50000"/>
                  </a:schemeClr>
                </a:solidFill>
              </a:defRPr>
            </a:lvl6pPr>
            <a:lvl7pPr marL="4233" indent="0">
              <a:lnSpc>
                <a:spcPct val="100000"/>
              </a:lnSpc>
              <a:spcBef>
                <a:spcPts val="0"/>
              </a:spcBef>
              <a:buNone/>
              <a:defRPr sz="2900">
                <a:solidFill>
                  <a:schemeClr val="accent1">
                    <a:lumMod val="50000"/>
                  </a:schemeClr>
                </a:solidFill>
              </a:defRPr>
            </a:lvl7pPr>
            <a:lvl8pPr marL="4233" indent="0">
              <a:lnSpc>
                <a:spcPct val="100000"/>
              </a:lnSpc>
              <a:spcBef>
                <a:spcPts val="0"/>
              </a:spcBef>
              <a:buNone/>
              <a:defRPr sz="2900">
                <a:solidFill>
                  <a:schemeClr val="accent1">
                    <a:lumMod val="50000"/>
                  </a:schemeClr>
                </a:solidFill>
              </a:defRPr>
            </a:lvl8pPr>
            <a:lvl9pPr marL="4233" indent="0">
              <a:lnSpc>
                <a:spcPct val="100000"/>
              </a:lnSpc>
              <a:spcBef>
                <a:spcPts val="0"/>
              </a:spcBef>
              <a:buNone/>
              <a:defRPr sz="2900">
                <a:solidFill>
                  <a:schemeClr val="accent1">
                    <a:lumMod val="50000"/>
                  </a:schemeClr>
                </a:solidFill>
              </a:defRPr>
            </a:lvl9pPr>
          </a:lstStyle>
          <a:p>
            <a:pPr lvl="0"/>
            <a:r>
              <a:rPr lang="en-US" dirty="0" smtClean="0"/>
              <a:t>Click to edit Master text styles</a:t>
            </a:r>
          </a:p>
        </p:txBody>
      </p:sp>
      <p:grpSp>
        <p:nvGrpSpPr>
          <p:cNvPr id="6" name="Group 5"/>
          <p:cNvGrpSpPr/>
          <p:nvPr/>
        </p:nvGrpSpPr>
        <p:grpSpPr>
          <a:xfrm>
            <a:off x="597878" y="6446045"/>
            <a:ext cx="1466009" cy="173355"/>
            <a:chOff x="-84138" y="5622925"/>
            <a:chExt cx="4330701" cy="682626"/>
          </a:xfrm>
          <a:solidFill>
            <a:srgbClr val="FFFFFF"/>
          </a:solidFill>
        </p:grpSpPr>
        <p:sp>
          <p:nvSpPr>
            <p:cNvPr id="7"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8"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9"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0"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3"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4"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5"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spTree>
    <p:extLst>
      <p:ext uri="{BB962C8B-B14F-4D97-AF65-F5344CB8AC3E}">
        <p14:creationId xmlns:p14="http://schemas.microsoft.com/office/powerpoint/2010/main" val="740757867"/>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p:cSld name="Metric 1">
    <p:bg bwMode="ltGray">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1322412" y="685800"/>
            <a:ext cx="4387977" cy="1676400"/>
          </a:xfrm>
        </p:spPr>
        <p:txBody>
          <a:bodyPr anchor="b"/>
          <a:lstStyle>
            <a:lvl1pPr marL="4233" indent="0">
              <a:spcBef>
                <a:spcPts val="0"/>
              </a:spcBef>
              <a:buNone/>
              <a:defRPr sz="14700">
                <a:solidFill>
                  <a:schemeClr val="accent3"/>
                </a:solidFill>
              </a:defRPr>
            </a:lvl1pPr>
            <a:lvl2pPr marL="4233" indent="0">
              <a:spcBef>
                <a:spcPts val="0"/>
              </a:spcBef>
              <a:buNone/>
              <a:defRPr sz="14700">
                <a:solidFill>
                  <a:schemeClr val="accent3"/>
                </a:solidFill>
              </a:defRPr>
            </a:lvl2pPr>
            <a:lvl3pPr marL="4233" indent="0">
              <a:spcBef>
                <a:spcPts val="0"/>
              </a:spcBef>
              <a:buNone/>
              <a:defRPr sz="14700">
                <a:solidFill>
                  <a:schemeClr val="accent3"/>
                </a:solidFill>
              </a:defRPr>
            </a:lvl3pPr>
            <a:lvl4pPr marL="4233" indent="0">
              <a:spcBef>
                <a:spcPts val="0"/>
              </a:spcBef>
              <a:buNone/>
              <a:defRPr sz="14700">
                <a:solidFill>
                  <a:schemeClr val="accent3"/>
                </a:solidFill>
              </a:defRPr>
            </a:lvl4pPr>
            <a:lvl5pPr marL="4233" indent="0">
              <a:spcBef>
                <a:spcPts val="0"/>
              </a:spcBef>
              <a:buNone/>
              <a:defRPr sz="14700">
                <a:solidFill>
                  <a:schemeClr val="accent3"/>
                </a:solidFill>
              </a:defRPr>
            </a:lvl5pPr>
            <a:lvl6pPr marL="4233" indent="0">
              <a:spcBef>
                <a:spcPts val="0"/>
              </a:spcBef>
              <a:buNone/>
              <a:defRPr sz="14700">
                <a:solidFill>
                  <a:schemeClr val="accent3"/>
                </a:solidFill>
              </a:defRPr>
            </a:lvl6pPr>
            <a:lvl7pPr marL="4233" indent="0">
              <a:spcBef>
                <a:spcPts val="0"/>
              </a:spcBef>
              <a:buNone/>
              <a:defRPr sz="14700">
                <a:solidFill>
                  <a:schemeClr val="accent3"/>
                </a:solidFill>
              </a:defRPr>
            </a:lvl7pPr>
            <a:lvl8pPr marL="4233" indent="0">
              <a:spcBef>
                <a:spcPts val="0"/>
              </a:spcBef>
              <a:buNone/>
              <a:defRPr sz="14700">
                <a:solidFill>
                  <a:schemeClr val="accent3"/>
                </a:solidFill>
              </a:defRPr>
            </a:lvl8pPr>
            <a:lvl9pPr marL="4233" indent="0">
              <a:spcBef>
                <a:spcPts val="0"/>
              </a:spcBef>
              <a:buNone/>
              <a:defRPr sz="14700">
                <a:solidFill>
                  <a:schemeClr val="accent3"/>
                </a:solidFill>
              </a:defRPr>
            </a:lvl9pPr>
          </a:lstStyle>
          <a:p>
            <a:pPr lvl="0"/>
            <a:r>
              <a:rPr lang="en-US" dirty="0" smtClean="0"/>
              <a:t>XX</a:t>
            </a:r>
          </a:p>
        </p:txBody>
      </p:sp>
      <p:sp>
        <p:nvSpPr>
          <p:cNvPr id="14" name="Text Placeholder 3"/>
          <p:cNvSpPr>
            <a:spLocks noGrp="1"/>
          </p:cNvSpPr>
          <p:nvPr>
            <p:ph type="body" sz="quarter" idx="11"/>
          </p:nvPr>
        </p:nvSpPr>
        <p:spPr>
          <a:xfrm>
            <a:off x="1322412" y="2362200"/>
            <a:ext cx="4387977" cy="1066800"/>
          </a:xfrm>
        </p:spPr>
        <p:txBody>
          <a:bodyPr/>
          <a:lstStyle>
            <a:lvl1pPr marL="4233" indent="0">
              <a:spcBef>
                <a:spcPts val="0"/>
              </a:spcBef>
              <a:buNone/>
              <a:defRPr sz="3200" cap="none" baseline="0">
                <a:solidFill>
                  <a:schemeClr val="accent3"/>
                </a:solidFill>
              </a:defRPr>
            </a:lvl1pPr>
            <a:lvl2pPr marL="4233" indent="0">
              <a:spcBef>
                <a:spcPts val="0"/>
              </a:spcBef>
              <a:buNone/>
              <a:defRPr sz="2700" cap="all" baseline="0">
                <a:solidFill>
                  <a:schemeClr val="accent3"/>
                </a:solidFill>
              </a:defRPr>
            </a:lvl2pPr>
            <a:lvl3pPr marL="4233" indent="0">
              <a:spcBef>
                <a:spcPts val="0"/>
              </a:spcBef>
              <a:buNone/>
              <a:defRPr sz="2700" cap="all" baseline="0">
                <a:solidFill>
                  <a:schemeClr val="accent3"/>
                </a:solidFill>
              </a:defRPr>
            </a:lvl3pPr>
            <a:lvl4pPr marL="4233" indent="0">
              <a:spcBef>
                <a:spcPts val="0"/>
              </a:spcBef>
              <a:buNone/>
              <a:defRPr sz="2700" cap="all" baseline="0">
                <a:solidFill>
                  <a:schemeClr val="accent3"/>
                </a:solidFill>
              </a:defRPr>
            </a:lvl4pPr>
            <a:lvl5pPr marL="4233" indent="0">
              <a:spcBef>
                <a:spcPts val="0"/>
              </a:spcBef>
              <a:buNone/>
              <a:defRPr sz="2700" cap="all" baseline="0">
                <a:solidFill>
                  <a:schemeClr val="accent3"/>
                </a:solidFill>
              </a:defRPr>
            </a:lvl5pPr>
            <a:lvl6pPr marL="4233" indent="0">
              <a:spcBef>
                <a:spcPts val="0"/>
              </a:spcBef>
              <a:buNone/>
              <a:defRPr sz="2700" cap="all" baseline="0">
                <a:solidFill>
                  <a:schemeClr val="accent3"/>
                </a:solidFill>
              </a:defRPr>
            </a:lvl6pPr>
            <a:lvl7pPr marL="4233" indent="0">
              <a:spcBef>
                <a:spcPts val="0"/>
              </a:spcBef>
              <a:buNone/>
              <a:defRPr sz="2700" cap="all" baseline="0">
                <a:solidFill>
                  <a:schemeClr val="accent3"/>
                </a:solidFill>
              </a:defRPr>
            </a:lvl7pPr>
            <a:lvl8pPr marL="4233" indent="0">
              <a:spcBef>
                <a:spcPts val="0"/>
              </a:spcBef>
              <a:buNone/>
              <a:defRPr sz="2700" cap="all" baseline="0">
                <a:solidFill>
                  <a:schemeClr val="accent3"/>
                </a:solidFill>
              </a:defRPr>
            </a:lvl8pPr>
            <a:lvl9pPr marL="4233" indent="0">
              <a:spcBef>
                <a:spcPts val="0"/>
              </a:spcBef>
              <a:buNone/>
              <a:defRPr sz="2700" cap="all" baseline="0">
                <a:solidFill>
                  <a:schemeClr val="accent3"/>
                </a:solidFill>
              </a:defRPr>
            </a:lvl9pPr>
          </a:lstStyle>
          <a:p>
            <a:pPr lvl="0"/>
            <a:r>
              <a:rPr lang="en-US" dirty="0" smtClean="0"/>
              <a:t>Click to edit Master text styles</a:t>
            </a:r>
          </a:p>
        </p:txBody>
      </p:sp>
      <p:grpSp>
        <p:nvGrpSpPr>
          <p:cNvPr id="5" name="Group 4"/>
          <p:cNvGrpSpPr/>
          <p:nvPr/>
        </p:nvGrpSpPr>
        <p:grpSpPr>
          <a:xfrm>
            <a:off x="597878" y="6446045"/>
            <a:ext cx="1466009" cy="173355"/>
            <a:chOff x="-84138" y="5622925"/>
            <a:chExt cx="4330701" cy="682626"/>
          </a:xfrm>
        </p:grpSpPr>
        <p:sp>
          <p:nvSpPr>
            <p:cNvPr id="6"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7"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8"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0"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1"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2"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3"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spTree>
    <p:extLst>
      <p:ext uri="{BB962C8B-B14F-4D97-AF65-F5344CB8AC3E}">
        <p14:creationId xmlns:p14="http://schemas.microsoft.com/office/powerpoint/2010/main" val="1811565097"/>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p:cSld name="Metric 2">
    <p:bg bwMode="ltGray">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703854" y="2209800"/>
            <a:ext cx="4387977" cy="1676400"/>
          </a:xfrm>
        </p:spPr>
        <p:txBody>
          <a:bodyPr anchor="b"/>
          <a:lstStyle>
            <a:lvl1pPr marL="4233" indent="0">
              <a:spcBef>
                <a:spcPts val="0"/>
              </a:spcBef>
              <a:buNone/>
              <a:defRPr sz="14700">
                <a:solidFill>
                  <a:schemeClr val="bg1"/>
                </a:solidFill>
              </a:defRPr>
            </a:lvl1pPr>
            <a:lvl2pPr marL="4233" indent="0">
              <a:spcBef>
                <a:spcPts val="0"/>
              </a:spcBef>
              <a:buNone/>
              <a:defRPr sz="14700">
                <a:solidFill>
                  <a:schemeClr val="bg1"/>
                </a:solidFill>
              </a:defRPr>
            </a:lvl2pPr>
            <a:lvl3pPr marL="4233" indent="0">
              <a:spcBef>
                <a:spcPts val="0"/>
              </a:spcBef>
              <a:buNone/>
              <a:defRPr sz="14700">
                <a:solidFill>
                  <a:schemeClr val="bg1"/>
                </a:solidFill>
              </a:defRPr>
            </a:lvl3pPr>
            <a:lvl4pPr marL="4233" indent="0">
              <a:spcBef>
                <a:spcPts val="0"/>
              </a:spcBef>
              <a:buNone/>
              <a:defRPr sz="14700">
                <a:solidFill>
                  <a:schemeClr val="bg1"/>
                </a:solidFill>
              </a:defRPr>
            </a:lvl4pPr>
            <a:lvl5pPr marL="4233" indent="0">
              <a:spcBef>
                <a:spcPts val="0"/>
              </a:spcBef>
              <a:buNone/>
              <a:defRPr sz="14700">
                <a:solidFill>
                  <a:schemeClr val="bg1"/>
                </a:solidFill>
              </a:defRPr>
            </a:lvl5pPr>
            <a:lvl6pPr marL="4233" indent="0">
              <a:spcBef>
                <a:spcPts val="0"/>
              </a:spcBef>
              <a:buNone/>
              <a:defRPr sz="14700">
                <a:solidFill>
                  <a:schemeClr val="bg1"/>
                </a:solidFill>
              </a:defRPr>
            </a:lvl6pPr>
            <a:lvl7pPr marL="4233" indent="0">
              <a:spcBef>
                <a:spcPts val="0"/>
              </a:spcBef>
              <a:buNone/>
              <a:defRPr sz="14700">
                <a:solidFill>
                  <a:schemeClr val="bg1"/>
                </a:solidFill>
              </a:defRPr>
            </a:lvl7pPr>
            <a:lvl8pPr marL="4233" indent="0">
              <a:spcBef>
                <a:spcPts val="0"/>
              </a:spcBef>
              <a:buNone/>
              <a:defRPr sz="14700">
                <a:solidFill>
                  <a:schemeClr val="bg1"/>
                </a:solidFill>
              </a:defRPr>
            </a:lvl8pPr>
            <a:lvl9pPr marL="4233" indent="0">
              <a:spcBef>
                <a:spcPts val="0"/>
              </a:spcBef>
              <a:buNone/>
              <a:defRPr sz="14700">
                <a:solidFill>
                  <a:schemeClr val="bg1"/>
                </a:solidFill>
              </a:defRPr>
            </a:lvl9pPr>
          </a:lstStyle>
          <a:p>
            <a:pPr lvl="0"/>
            <a:r>
              <a:rPr lang="en-US" dirty="0" smtClean="0"/>
              <a:t>XX</a:t>
            </a:r>
          </a:p>
        </p:txBody>
      </p:sp>
      <p:sp>
        <p:nvSpPr>
          <p:cNvPr id="14" name="Text Placeholder 3"/>
          <p:cNvSpPr>
            <a:spLocks noGrp="1"/>
          </p:cNvSpPr>
          <p:nvPr>
            <p:ph type="body" sz="quarter" idx="11"/>
          </p:nvPr>
        </p:nvSpPr>
        <p:spPr>
          <a:xfrm>
            <a:off x="6703854" y="3886200"/>
            <a:ext cx="4387977" cy="1066800"/>
          </a:xfrm>
        </p:spPr>
        <p:txBody>
          <a:bodyPr/>
          <a:lstStyle>
            <a:lvl1pPr marL="4233" indent="0">
              <a:spcBef>
                <a:spcPts val="0"/>
              </a:spcBef>
              <a:buNone/>
              <a:defRPr sz="3200" cap="none" baseline="0">
                <a:solidFill>
                  <a:schemeClr val="bg1"/>
                </a:solidFill>
              </a:defRPr>
            </a:lvl1pPr>
            <a:lvl2pPr marL="4233" indent="0">
              <a:spcBef>
                <a:spcPts val="0"/>
              </a:spcBef>
              <a:buNone/>
              <a:defRPr sz="3200" cap="none" baseline="0">
                <a:solidFill>
                  <a:schemeClr val="bg1"/>
                </a:solidFill>
              </a:defRPr>
            </a:lvl2pPr>
            <a:lvl3pPr marL="4233" indent="0">
              <a:spcBef>
                <a:spcPts val="0"/>
              </a:spcBef>
              <a:buNone/>
              <a:defRPr sz="2700" cap="all" baseline="0">
                <a:solidFill>
                  <a:schemeClr val="bg1"/>
                </a:solidFill>
              </a:defRPr>
            </a:lvl3pPr>
            <a:lvl4pPr marL="4233" indent="0">
              <a:spcBef>
                <a:spcPts val="0"/>
              </a:spcBef>
              <a:buNone/>
              <a:defRPr sz="2700" cap="all" baseline="0">
                <a:solidFill>
                  <a:schemeClr val="bg1"/>
                </a:solidFill>
              </a:defRPr>
            </a:lvl4pPr>
            <a:lvl5pPr marL="4233" indent="0">
              <a:spcBef>
                <a:spcPts val="0"/>
              </a:spcBef>
              <a:buNone/>
              <a:defRPr sz="2700" cap="all" baseline="0">
                <a:solidFill>
                  <a:schemeClr val="bg1"/>
                </a:solidFill>
              </a:defRPr>
            </a:lvl5pPr>
            <a:lvl6pPr marL="4233" indent="0">
              <a:spcBef>
                <a:spcPts val="0"/>
              </a:spcBef>
              <a:buNone/>
              <a:defRPr sz="2700" cap="all" baseline="0">
                <a:solidFill>
                  <a:schemeClr val="bg1"/>
                </a:solidFill>
              </a:defRPr>
            </a:lvl6pPr>
            <a:lvl7pPr marL="4233" indent="0">
              <a:spcBef>
                <a:spcPts val="0"/>
              </a:spcBef>
              <a:buNone/>
              <a:defRPr sz="2700" cap="all" baseline="0">
                <a:solidFill>
                  <a:schemeClr val="bg1"/>
                </a:solidFill>
              </a:defRPr>
            </a:lvl7pPr>
            <a:lvl8pPr marL="4233" indent="0">
              <a:spcBef>
                <a:spcPts val="0"/>
              </a:spcBef>
              <a:buNone/>
              <a:defRPr sz="2700" cap="all" baseline="0">
                <a:solidFill>
                  <a:schemeClr val="bg1"/>
                </a:solidFill>
              </a:defRPr>
            </a:lvl8pPr>
            <a:lvl9pPr marL="4233" indent="0">
              <a:spcBef>
                <a:spcPts val="0"/>
              </a:spcBef>
              <a:buNone/>
              <a:defRPr sz="2700" cap="all" baseline="0">
                <a:solidFill>
                  <a:schemeClr val="bg1"/>
                </a:solidFill>
              </a:defRPr>
            </a:lvl9pPr>
          </a:lstStyle>
          <a:p>
            <a:pPr lvl="0"/>
            <a:r>
              <a:rPr lang="en-US" dirty="0" smtClean="0"/>
              <a:t>Click to edit Master text styles</a:t>
            </a:r>
          </a:p>
          <a:p>
            <a:pPr lvl="1"/>
            <a:endParaRPr lang="en-US" dirty="0" smtClean="0"/>
          </a:p>
        </p:txBody>
      </p:sp>
      <p:grpSp>
        <p:nvGrpSpPr>
          <p:cNvPr id="5" name="Group 4"/>
          <p:cNvGrpSpPr/>
          <p:nvPr/>
        </p:nvGrpSpPr>
        <p:grpSpPr>
          <a:xfrm>
            <a:off x="597878" y="6446045"/>
            <a:ext cx="1466009" cy="173355"/>
            <a:chOff x="-84138" y="5622925"/>
            <a:chExt cx="4330701" cy="682626"/>
          </a:xfrm>
          <a:solidFill>
            <a:srgbClr val="FFFFFF"/>
          </a:solidFill>
        </p:grpSpPr>
        <p:sp>
          <p:nvSpPr>
            <p:cNvPr id="6"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8"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9"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0"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1"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2"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3"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spTree>
    <p:extLst>
      <p:ext uri="{BB962C8B-B14F-4D97-AF65-F5344CB8AC3E}">
        <p14:creationId xmlns:p14="http://schemas.microsoft.com/office/powerpoint/2010/main" val="3587086195"/>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p:cSld name="Metric 3">
    <p:bg bwMode="ltGray">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2" hasCustomPrompt="1"/>
          </p:nvPr>
        </p:nvSpPr>
        <p:spPr>
          <a:xfrm>
            <a:off x="1726751" y="4740499"/>
            <a:ext cx="4062942" cy="1415603"/>
          </a:xfrm>
        </p:spPr>
        <p:txBody>
          <a:bodyPr anchor="ctr"/>
          <a:lstStyle>
            <a:lvl1pPr marL="4233" indent="0" algn="r">
              <a:spcBef>
                <a:spcPts val="0"/>
              </a:spcBef>
              <a:buNone/>
              <a:defRPr sz="11700">
                <a:solidFill>
                  <a:schemeClr val="accent3">
                    <a:lumMod val="50000"/>
                  </a:schemeClr>
                </a:solidFill>
              </a:defRPr>
            </a:lvl1pPr>
            <a:lvl2pPr marL="4233" indent="0">
              <a:spcBef>
                <a:spcPts val="0"/>
              </a:spcBef>
              <a:buNone/>
              <a:defRPr sz="11700">
                <a:solidFill>
                  <a:schemeClr val="accent1">
                    <a:lumMod val="50000"/>
                  </a:schemeClr>
                </a:solidFill>
              </a:defRPr>
            </a:lvl2pPr>
            <a:lvl3pPr marL="4233" indent="0">
              <a:spcBef>
                <a:spcPts val="0"/>
              </a:spcBef>
              <a:buNone/>
              <a:defRPr sz="11700">
                <a:solidFill>
                  <a:schemeClr val="accent1">
                    <a:lumMod val="50000"/>
                  </a:schemeClr>
                </a:solidFill>
              </a:defRPr>
            </a:lvl3pPr>
            <a:lvl4pPr marL="4233" indent="0">
              <a:spcBef>
                <a:spcPts val="0"/>
              </a:spcBef>
              <a:buNone/>
              <a:defRPr sz="11700">
                <a:solidFill>
                  <a:schemeClr val="accent1">
                    <a:lumMod val="50000"/>
                  </a:schemeClr>
                </a:solidFill>
              </a:defRPr>
            </a:lvl4pPr>
            <a:lvl5pPr marL="4233" indent="0">
              <a:spcBef>
                <a:spcPts val="0"/>
              </a:spcBef>
              <a:buNone/>
              <a:defRPr sz="11700">
                <a:solidFill>
                  <a:schemeClr val="accent1">
                    <a:lumMod val="50000"/>
                  </a:schemeClr>
                </a:solidFill>
              </a:defRPr>
            </a:lvl5pPr>
            <a:lvl6pPr marL="4233" indent="0">
              <a:spcBef>
                <a:spcPts val="0"/>
              </a:spcBef>
              <a:buNone/>
              <a:defRPr sz="11700">
                <a:solidFill>
                  <a:schemeClr val="accent1">
                    <a:lumMod val="50000"/>
                  </a:schemeClr>
                </a:solidFill>
              </a:defRPr>
            </a:lvl6pPr>
            <a:lvl7pPr marL="4233" indent="0">
              <a:spcBef>
                <a:spcPts val="0"/>
              </a:spcBef>
              <a:buNone/>
              <a:defRPr sz="11700">
                <a:solidFill>
                  <a:schemeClr val="accent1">
                    <a:lumMod val="50000"/>
                  </a:schemeClr>
                </a:solidFill>
              </a:defRPr>
            </a:lvl7pPr>
            <a:lvl8pPr marL="4233" indent="0">
              <a:spcBef>
                <a:spcPts val="0"/>
              </a:spcBef>
              <a:buNone/>
              <a:defRPr sz="11700">
                <a:solidFill>
                  <a:schemeClr val="accent1">
                    <a:lumMod val="50000"/>
                  </a:schemeClr>
                </a:solidFill>
              </a:defRPr>
            </a:lvl8pPr>
            <a:lvl9pPr marL="4233" indent="0">
              <a:spcBef>
                <a:spcPts val="0"/>
              </a:spcBef>
              <a:buNone/>
              <a:defRPr sz="11700">
                <a:solidFill>
                  <a:schemeClr val="accent1">
                    <a:lumMod val="50000"/>
                  </a:schemeClr>
                </a:solidFill>
              </a:defRPr>
            </a:lvl9pPr>
          </a:lstStyle>
          <a:p>
            <a:pPr lvl="0"/>
            <a:r>
              <a:rPr lang="en-US" dirty="0" smtClean="0"/>
              <a:t>XX</a:t>
            </a:r>
          </a:p>
        </p:txBody>
      </p:sp>
      <p:sp>
        <p:nvSpPr>
          <p:cNvPr id="9" name="Text Placeholder 2"/>
          <p:cNvSpPr>
            <a:spLocks noGrp="1"/>
          </p:cNvSpPr>
          <p:nvPr>
            <p:ph type="body" sz="quarter" idx="13"/>
          </p:nvPr>
        </p:nvSpPr>
        <p:spPr>
          <a:xfrm>
            <a:off x="6094413" y="4740499"/>
            <a:ext cx="4509865" cy="1415603"/>
          </a:xfrm>
        </p:spPr>
        <p:txBody>
          <a:bodyPr anchor="ctr"/>
          <a:lstStyle>
            <a:lvl1pPr marL="4233" indent="0">
              <a:spcBef>
                <a:spcPts val="0"/>
              </a:spcBef>
              <a:buNone/>
              <a:defRPr sz="3200">
                <a:solidFill>
                  <a:schemeClr val="accent3">
                    <a:lumMod val="50000"/>
                  </a:schemeClr>
                </a:solidFill>
              </a:defRPr>
            </a:lvl1pPr>
            <a:lvl2pPr marL="4233" indent="0">
              <a:spcBef>
                <a:spcPts val="0"/>
              </a:spcBef>
              <a:buNone/>
              <a:defRPr sz="2700">
                <a:solidFill>
                  <a:schemeClr val="accent1">
                    <a:lumMod val="50000"/>
                  </a:schemeClr>
                </a:solidFill>
              </a:defRPr>
            </a:lvl2pPr>
            <a:lvl3pPr marL="4233" indent="0">
              <a:spcBef>
                <a:spcPts val="0"/>
              </a:spcBef>
              <a:buNone/>
              <a:defRPr sz="2700">
                <a:solidFill>
                  <a:schemeClr val="accent1">
                    <a:lumMod val="50000"/>
                  </a:schemeClr>
                </a:solidFill>
              </a:defRPr>
            </a:lvl3pPr>
            <a:lvl4pPr marL="4233" indent="0">
              <a:spcBef>
                <a:spcPts val="0"/>
              </a:spcBef>
              <a:buNone/>
              <a:defRPr sz="2700">
                <a:solidFill>
                  <a:schemeClr val="accent1">
                    <a:lumMod val="50000"/>
                  </a:schemeClr>
                </a:solidFill>
              </a:defRPr>
            </a:lvl4pPr>
            <a:lvl5pPr marL="4233" indent="0">
              <a:spcBef>
                <a:spcPts val="0"/>
              </a:spcBef>
              <a:buNone/>
              <a:defRPr sz="2700">
                <a:solidFill>
                  <a:schemeClr val="accent1">
                    <a:lumMod val="50000"/>
                  </a:schemeClr>
                </a:solidFill>
              </a:defRPr>
            </a:lvl5pPr>
            <a:lvl6pPr marL="4233" indent="0">
              <a:spcBef>
                <a:spcPts val="0"/>
              </a:spcBef>
              <a:buNone/>
              <a:defRPr sz="2700">
                <a:solidFill>
                  <a:schemeClr val="accent1">
                    <a:lumMod val="50000"/>
                  </a:schemeClr>
                </a:solidFill>
              </a:defRPr>
            </a:lvl6pPr>
            <a:lvl7pPr marL="4233" indent="0">
              <a:spcBef>
                <a:spcPts val="0"/>
              </a:spcBef>
              <a:buNone/>
              <a:defRPr sz="2700">
                <a:solidFill>
                  <a:schemeClr val="accent1">
                    <a:lumMod val="50000"/>
                  </a:schemeClr>
                </a:solidFill>
              </a:defRPr>
            </a:lvl7pPr>
            <a:lvl8pPr marL="4233" indent="0">
              <a:spcBef>
                <a:spcPts val="0"/>
              </a:spcBef>
              <a:buNone/>
              <a:defRPr sz="2700">
                <a:solidFill>
                  <a:schemeClr val="accent1">
                    <a:lumMod val="50000"/>
                  </a:schemeClr>
                </a:solidFill>
              </a:defRPr>
            </a:lvl8pPr>
            <a:lvl9pPr marL="4233" indent="0">
              <a:spcBef>
                <a:spcPts val="0"/>
              </a:spcBef>
              <a:buNone/>
              <a:defRPr sz="2700">
                <a:solidFill>
                  <a:schemeClr val="accent1">
                    <a:lumMod val="50000"/>
                  </a:schemeClr>
                </a:solidFill>
              </a:defRPr>
            </a:lvl9pPr>
          </a:lstStyle>
          <a:p>
            <a:pPr lvl="0"/>
            <a:r>
              <a:rPr lang="en-US" dirty="0" smtClean="0"/>
              <a:t>Click to edit Master text styles</a:t>
            </a:r>
          </a:p>
        </p:txBody>
      </p:sp>
      <p:grpSp>
        <p:nvGrpSpPr>
          <p:cNvPr id="5" name="Group 4"/>
          <p:cNvGrpSpPr/>
          <p:nvPr/>
        </p:nvGrpSpPr>
        <p:grpSpPr>
          <a:xfrm>
            <a:off x="597878" y="6446045"/>
            <a:ext cx="1466009" cy="173355"/>
            <a:chOff x="-84138" y="5622925"/>
            <a:chExt cx="4330701" cy="682626"/>
          </a:xfrm>
        </p:grpSpPr>
        <p:sp>
          <p:nvSpPr>
            <p:cNvPr id="6"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7"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8"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1"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2"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3"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4"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spTree>
    <p:extLst>
      <p:ext uri="{BB962C8B-B14F-4D97-AF65-F5344CB8AC3E}">
        <p14:creationId xmlns:p14="http://schemas.microsoft.com/office/powerpoint/2010/main" val="1431495164"/>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371600"/>
            <a:ext cx="5241195" cy="4648200"/>
          </a:xfrm>
        </p:spPr>
        <p:txBody>
          <a:bodyPr/>
          <a:lstStyle>
            <a:lvl1pPr>
              <a:defRPr sz="2700"/>
            </a:lvl1pPr>
            <a:lvl2pPr>
              <a:defRPr sz="24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4" name="Content Placeholder 3"/>
          <p:cNvSpPr>
            <a:spLocks noGrp="1"/>
          </p:cNvSpPr>
          <p:nvPr>
            <p:ph sz="half" idx="2"/>
          </p:nvPr>
        </p:nvSpPr>
        <p:spPr>
          <a:xfrm>
            <a:off x="6338189" y="1371600"/>
            <a:ext cx="5241195" cy="4648200"/>
          </a:xfrm>
        </p:spPr>
        <p:txBody>
          <a:bodyPr/>
          <a:lstStyle>
            <a:lvl1pPr>
              <a:defRPr sz="2700"/>
            </a:lvl1pPr>
            <a:lvl2pPr>
              <a:defRPr sz="24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5" name="Date Placeholder 4"/>
          <p:cNvSpPr>
            <a:spLocks noGrp="1"/>
          </p:cNvSpPr>
          <p:nvPr>
            <p:ph type="dt" sz="half" idx="10"/>
          </p:nvPr>
        </p:nvSpPr>
        <p:spPr/>
        <p:txBody>
          <a:bodyPr/>
          <a:lstStyle/>
          <a:p>
            <a:endParaRPr lang="en-US">
              <a:solidFill>
                <a:srgbClr val="717074">
                  <a:tint val="75000"/>
                </a:srgbClr>
              </a:solidFill>
            </a:endParaRPr>
          </a:p>
        </p:txBody>
      </p:sp>
      <p:sp>
        <p:nvSpPr>
          <p:cNvPr id="6" name="Footer Placeholder 5"/>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7" name="Slide Number Placeholder 6"/>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658001113"/>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441" y="1371600"/>
            <a:ext cx="5241195" cy="639763"/>
          </a:xfrm>
        </p:spPr>
        <p:txBody>
          <a:bodyPr anchor="ctr"/>
          <a:lstStyle>
            <a:lvl1pPr marL="0" indent="0">
              <a:lnSpc>
                <a:spcPct val="90000"/>
              </a:lnSpc>
              <a:spcBef>
                <a:spcPts val="0"/>
              </a:spcBef>
              <a:buNone/>
              <a:defRPr sz="2700" b="1">
                <a:solidFill>
                  <a:schemeClr val="tx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4" name="Content Placeholder 3"/>
          <p:cNvSpPr>
            <a:spLocks noGrp="1"/>
          </p:cNvSpPr>
          <p:nvPr>
            <p:ph sz="half" idx="2"/>
          </p:nvPr>
        </p:nvSpPr>
        <p:spPr>
          <a:xfrm>
            <a:off x="609441" y="2057400"/>
            <a:ext cx="5241195" cy="3962400"/>
          </a:xfrm>
        </p:spPr>
        <p:txBody>
          <a:bodyPr/>
          <a:lstStyle>
            <a:lvl1pPr>
              <a:defRPr sz="2700"/>
            </a:lvl1pPr>
            <a:lvl2pPr>
              <a:defRPr sz="24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5" name="Text Placeholder 4"/>
          <p:cNvSpPr>
            <a:spLocks noGrp="1"/>
          </p:cNvSpPr>
          <p:nvPr>
            <p:ph type="body" sz="quarter" idx="3"/>
          </p:nvPr>
        </p:nvSpPr>
        <p:spPr>
          <a:xfrm>
            <a:off x="6338189" y="1371600"/>
            <a:ext cx="5241195" cy="639763"/>
          </a:xfrm>
        </p:spPr>
        <p:txBody>
          <a:bodyPr anchor="ctr"/>
          <a:lstStyle>
            <a:lvl1pPr marL="0" indent="0">
              <a:lnSpc>
                <a:spcPct val="90000"/>
              </a:lnSpc>
              <a:spcBef>
                <a:spcPts val="0"/>
              </a:spcBef>
              <a:buNone/>
              <a:defRPr sz="2700" b="1">
                <a:solidFill>
                  <a:schemeClr val="tx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338189" y="2057400"/>
            <a:ext cx="5241195" cy="3962400"/>
          </a:xfrm>
        </p:spPr>
        <p:txBody>
          <a:bodyPr/>
          <a:lstStyle>
            <a:lvl1pPr>
              <a:defRPr sz="2700"/>
            </a:lvl1pPr>
            <a:lvl2pPr>
              <a:defRPr sz="24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7" name="Date Placeholder 6"/>
          <p:cNvSpPr>
            <a:spLocks noGrp="1"/>
          </p:cNvSpPr>
          <p:nvPr>
            <p:ph type="dt" sz="half" idx="10"/>
          </p:nvPr>
        </p:nvSpPr>
        <p:spPr/>
        <p:txBody>
          <a:bodyPr/>
          <a:lstStyle/>
          <a:p>
            <a:endParaRPr lang="en-US">
              <a:solidFill>
                <a:srgbClr val="717074">
                  <a:tint val="75000"/>
                </a:srgbClr>
              </a:solidFill>
            </a:endParaRPr>
          </a:p>
        </p:txBody>
      </p:sp>
      <p:sp>
        <p:nvSpPr>
          <p:cNvPr id="8" name="Footer Placeholder 7"/>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9" name="Slide Number Placeholder 8"/>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894628335"/>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solidFill>
                <a:srgbClr val="717074">
                  <a:tint val="75000"/>
                </a:srgbClr>
              </a:solidFill>
            </a:endParaRPr>
          </a:p>
        </p:txBody>
      </p:sp>
      <p:sp>
        <p:nvSpPr>
          <p:cNvPr id="4" name="Footer Placeholder 3"/>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5" name="Slide Number Placeholder 4"/>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40594770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Quot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24" name="Group 23"/>
          <p:cNvGrpSpPr/>
          <p:nvPr/>
        </p:nvGrpSpPr>
        <p:grpSpPr>
          <a:xfrm>
            <a:off x="617878" y="6446044"/>
            <a:ext cx="1099793" cy="173355"/>
            <a:chOff x="-84138" y="5622925"/>
            <a:chExt cx="4330701" cy="682626"/>
          </a:xfrm>
          <a:solidFill>
            <a:srgbClr val="FFFFFF"/>
          </a:solidFill>
        </p:grpSpPr>
        <p:sp>
          <p:nvSpPr>
            <p:cNvPr id="25"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Text Placeholder 2"/>
          <p:cNvSpPr>
            <a:spLocks noGrp="1"/>
          </p:cNvSpPr>
          <p:nvPr>
            <p:ph type="body" idx="10" hasCustomPrompt="1"/>
          </p:nvPr>
        </p:nvSpPr>
        <p:spPr>
          <a:xfrm>
            <a:off x="914160" y="2593231"/>
            <a:ext cx="4812049" cy="533400"/>
          </a:xfrm>
        </p:spPr>
        <p:txBody>
          <a:bodyPr anchor="t"/>
          <a:lstStyle>
            <a:lvl1pPr marL="0" indent="0">
              <a:spcBef>
                <a:spcPts val="0"/>
              </a:spcBef>
              <a:buNone/>
              <a:defRPr sz="1600">
                <a:solidFill>
                  <a:schemeClr val="accent1"/>
                </a:solidFill>
              </a:defRPr>
            </a:lvl1pPr>
            <a:lvl2pPr marL="0" indent="0">
              <a:spcBef>
                <a:spcPts val="0"/>
              </a:spcBef>
              <a:buNone/>
              <a:defRPr sz="1600">
                <a:solidFill>
                  <a:schemeClr val="accent1"/>
                </a:solidFill>
              </a:defRPr>
            </a:lvl2pPr>
            <a:lvl3pPr marL="0" indent="0">
              <a:spcBef>
                <a:spcPts val="0"/>
              </a:spcBef>
              <a:buNone/>
              <a:defRPr sz="1600">
                <a:solidFill>
                  <a:schemeClr val="accent1"/>
                </a:solidFill>
              </a:defRPr>
            </a:lvl3pPr>
            <a:lvl4pPr marL="0" indent="0">
              <a:spcBef>
                <a:spcPts val="0"/>
              </a:spcBef>
              <a:buNone/>
              <a:defRPr sz="1600">
                <a:solidFill>
                  <a:schemeClr val="accent1"/>
                </a:solidFill>
              </a:defRPr>
            </a:lvl4pPr>
            <a:lvl5pPr marL="0" indent="0">
              <a:spcBef>
                <a:spcPts val="0"/>
              </a:spcBef>
              <a:buNone/>
              <a:defRPr sz="1600">
                <a:solidFill>
                  <a:schemeClr val="accent1"/>
                </a:solidFill>
              </a:defRPr>
            </a:lvl5pPr>
            <a:lvl6pPr marL="0" indent="0">
              <a:spcBef>
                <a:spcPts val="0"/>
              </a:spcBef>
              <a:buNone/>
              <a:defRPr sz="1600">
                <a:solidFill>
                  <a:schemeClr val="accent1"/>
                </a:solidFill>
              </a:defRPr>
            </a:lvl6pPr>
            <a:lvl7pPr marL="0" indent="0">
              <a:spcBef>
                <a:spcPts val="0"/>
              </a:spcBef>
              <a:buNone/>
              <a:defRPr sz="1600">
                <a:solidFill>
                  <a:schemeClr val="accent1"/>
                </a:solidFill>
              </a:defRPr>
            </a:lvl7pPr>
            <a:lvl8pPr marL="0" indent="0">
              <a:spcBef>
                <a:spcPts val="0"/>
              </a:spcBef>
              <a:buNone/>
              <a:defRPr sz="1600">
                <a:solidFill>
                  <a:schemeClr val="accent1"/>
                </a:solidFill>
              </a:defRPr>
            </a:lvl8pPr>
            <a:lvl9pPr marL="0" indent="0">
              <a:spcBef>
                <a:spcPts val="0"/>
              </a:spcBef>
              <a:buNone/>
              <a:defRPr sz="1600">
                <a:solidFill>
                  <a:schemeClr val="accent1"/>
                </a:solidFill>
              </a:defRPr>
            </a:lvl9pPr>
          </a:lstStyle>
          <a:p>
            <a:pPr lvl="0"/>
            <a:r>
              <a:rPr lang="en-US" dirty="0" smtClean="0"/>
              <a:t>Click to add Name, Title, Company</a:t>
            </a:r>
          </a:p>
        </p:txBody>
      </p:sp>
      <p:sp>
        <p:nvSpPr>
          <p:cNvPr id="5" name="Text Placeholder 4"/>
          <p:cNvSpPr>
            <a:spLocks noGrp="1"/>
          </p:cNvSpPr>
          <p:nvPr>
            <p:ph type="body" sz="quarter" idx="11"/>
          </p:nvPr>
        </p:nvSpPr>
        <p:spPr>
          <a:xfrm>
            <a:off x="843060" y="457200"/>
            <a:ext cx="4875530" cy="2011680"/>
          </a:xfrm>
        </p:spPr>
        <p:txBody>
          <a:bodyPr/>
          <a:lstStyle>
            <a:lvl1pPr marL="58738" indent="-55563">
              <a:lnSpc>
                <a:spcPct val="100000"/>
              </a:lnSpc>
              <a:spcBef>
                <a:spcPts val="0"/>
              </a:spcBef>
              <a:buNone/>
              <a:defRPr sz="2200">
                <a:solidFill>
                  <a:schemeClr val="accent3">
                    <a:lumMod val="50000"/>
                  </a:schemeClr>
                </a:solidFill>
              </a:defRPr>
            </a:lvl1pPr>
            <a:lvl2pPr marL="3175" indent="0">
              <a:lnSpc>
                <a:spcPct val="100000"/>
              </a:lnSpc>
              <a:spcBef>
                <a:spcPts val="0"/>
              </a:spcBef>
              <a:buNone/>
              <a:defRPr sz="2200">
                <a:solidFill>
                  <a:schemeClr val="accent1">
                    <a:lumMod val="50000"/>
                  </a:schemeClr>
                </a:solidFill>
              </a:defRPr>
            </a:lvl2pPr>
            <a:lvl3pPr marL="3175" indent="0">
              <a:lnSpc>
                <a:spcPct val="100000"/>
              </a:lnSpc>
              <a:spcBef>
                <a:spcPts val="0"/>
              </a:spcBef>
              <a:buNone/>
              <a:defRPr sz="2200">
                <a:solidFill>
                  <a:schemeClr val="accent1">
                    <a:lumMod val="50000"/>
                  </a:schemeClr>
                </a:solidFill>
              </a:defRPr>
            </a:lvl3pPr>
            <a:lvl4pPr marL="3175" indent="0">
              <a:lnSpc>
                <a:spcPct val="100000"/>
              </a:lnSpc>
              <a:spcBef>
                <a:spcPts val="0"/>
              </a:spcBef>
              <a:buNone/>
              <a:defRPr sz="2200">
                <a:solidFill>
                  <a:schemeClr val="accent1">
                    <a:lumMod val="50000"/>
                  </a:schemeClr>
                </a:solidFill>
              </a:defRPr>
            </a:lvl4pPr>
            <a:lvl5pPr marL="3175" indent="0">
              <a:lnSpc>
                <a:spcPct val="100000"/>
              </a:lnSpc>
              <a:spcBef>
                <a:spcPts val="0"/>
              </a:spcBef>
              <a:buNone/>
              <a:defRPr sz="2200">
                <a:solidFill>
                  <a:schemeClr val="accent1">
                    <a:lumMod val="50000"/>
                  </a:schemeClr>
                </a:solidFill>
              </a:defRPr>
            </a:lvl5pPr>
            <a:lvl6pPr marL="3175" indent="0">
              <a:lnSpc>
                <a:spcPct val="100000"/>
              </a:lnSpc>
              <a:spcBef>
                <a:spcPts val="0"/>
              </a:spcBef>
              <a:buNone/>
              <a:defRPr sz="2200">
                <a:solidFill>
                  <a:schemeClr val="accent1">
                    <a:lumMod val="50000"/>
                  </a:schemeClr>
                </a:solidFill>
              </a:defRPr>
            </a:lvl6pPr>
            <a:lvl7pPr marL="3175" indent="0">
              <a:lnSpc>
                <a:spcPct val="100000"/>
              </a:lnSpc>
              <a:spcBef>
                <a:spcPts val="0"/>
              </a:spcBef>
              <a:buNone/>
              <a:defRPr sz="2200">
                <a:solidFill>
                  <a:schemeClr val="accent1">
                    <a:lumMod val="50000"/>
                  </a:schemeClr>
                </a:solidFill>
              </a:defRPr>
            </a:lvl7pPr>
            <a:lvl8pPr marL="3175" indent="0">
              <a:lnSpc>
                <a:spcPct val="100000"/>
              </a:lnSpc>
              <a:spcBef>
                <a:spcPts val="0"/>
              </a:spcBef>
              <a:buNone/>
              <a:defRPr sz="2200">
                <a:solidFill>
                  <a:schemeClr val="accent1">
                    <a:lumMod val="50000"/>
                  </a:schemeClr>
                </a:solidFill>
              </a:defRPr>
            </a:lvl8pPr>
            <a:lvl9pPr marL="3175" indent="0">
              <a:lnSpc>
                <a:spcPct val="100000"/>
              </a:lnSpc>
              <a:spcBef>
                <a:spcPts val="0"/>
              </a:spcBef>
              <a:buNone/>
              <a:defRPr sz="2200">
                <a:solidFill>
                  <a:schemeClr val="accent1">
                    <a:lumMod val="50000"/>
                  </a:schemeClr>
                </a:solidFill>
              </a:defRPr>
            </a:lvl9pPr>
          </a:lstStyle>
          <a:p>
            <a:pPr lvl="0"/>
            <a:r>
              <a:rPr lang="en-US" dirty="0" smtClean="0"/>
              <a:t>Click to edit Master text styles</a:t>
            </a:r>
          </a:p>
        </p:txBody>
      </p:sp>
    </p:spTree>
    <p:extLst>
      <p:ext uri="{BB962C8B-B14F-4D97-AF65-F5344CB8AC3E}">
        <p14:creationId xmlns:p14="http://schemas.microsoft.com/office/powerpoint/2010/main" val="1176062416"/>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solidFill>
                <a:srgbClr val="717074">
                  <a:tint val="75000"/>
                </a:srgbClr>
              </a:solidFill>
            </a:endParaRPr>
          </a:p>
        </p:txBody>
      </p:sp>
      <p:sp>
        <p:nvSpPr>
          <p:cNvPr id="4" name="Footer Placeholder 3"/>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5" name="Slide Number Placeholder 4"/>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
        <p:nvSpPr>
          <p:cNvPr id="6" name="Text Placeholder 8"/>
          <p:cNvSpPr>
            <a:spLocks noGrp="1"/>
          </p:cNvSpPr>
          <p:nvPr>
            <p:ph type="body" sz="quarter" idx="13" hasCustomPrompt="1"/>
          </p:nvPr>
        </p:nvSpPr>
        <p:spPr>
          <a:xfrm>
            <a:off x="609441" y="1219200"/>
            <a:ext cx="10969943" cy="304800"/>
          </a:xfrm>
        </p:spPr>
        <p:txBody>
          <a:bodyPr/>
          <a:lstStyle>
            <a:lvl1pPr marL="0" indent="0">
              <a:lnSpc>
                <a:spcPct val="90000"/>
              </a:lnSpc>
              <a:spcBef>
                <a:spcPts val="0"/>
              </a:spcBef>
              <a:buNone/>
              <a:defRPr sz="2400">
                <a:solidFill>
                  <a:schemeClr val="tx1"/>
                </a:solidFill>
              </a:defRPr>
            </a:lvl1pPr>
            <a:lvl2pPr marL="0" indent="0">
              <a:lnSpc>
                <a:spcPct val="90000"/>
              </a:lnSpc>
              <a:spcBef>
                <a:spcPts val="0"/>
              </a:spcBef>
              <a:buNone/>
              <a:defRPr sz="2700">
                <a:solidFill>
                  <a:schemeClr val="accent4"/>
                </a:solidFill>
              </a:defRPr>
            </a:lvl2pPr>
            <a:lvl3pPr marL="0" indent="0">
              <a:lnSpc>
                <a:spcPct val="90000"/>
              </a:lnSpc>
              <a:spcBef>
                <a:spcPts val="0"/>
              </a:spcBef>
              <a:buNone/>
              <a:defRPr sz="2700">
                <a:solidFill>
                  <a:schemeClr val="accent4"/>
                </a:solidFill>
              </a:defRPr>
            </a:lvl3pPr>
            <a:lvl4pPr marL="0" indent="0">
              <a:lnSpc>
                <a:spcPct val="90000"/>
              </a:lnSpc>
              <a:spcBef>
                <a:spcPts val="0"/>
              </a:spcBef>
              <a:buNone/>
              <a:defRPr sz="2700">
                <a:solidFill>
                  <a:schemeClr val="accent4"/>
                </a:solidFill>
              </a:defRPr>
            </a:lvl4pPr>
            <a:lvl5pPr marL="0" indent="0">
              <a:lnSpc>
                <a:spcPct val="90000"/>
              </a:lnSpc>
              <a:spcBef>
                <a:spcPts val="0"/>
              </a:spcBef>
              <a:buNone/>
              <a:defRPr sz="2700">
                <a:solidFill>
                  <a:schemeClr val="accent4"/>
                </a:solidFill>
              </a:defRPr>
            </a:lvl5pPr>
            <a:lvl6pPr marL="0" indent="0">
              <a:lnSpc>
                <a:spcPct val="90000"/>
              </a:lnSpc>
              <a:spcBef>
                <a:spcPts val="0"/>
              </a:spcBef>
              <a:buNone/>
              <a:defRPr sz="2700">
                <a:solidFill>
                  <a:schemeClr val="accent4"/>
                </a:solidFill>
              </a:defRPr>
            </a:lvl6pPr>
            <a:lvl7pPr marL="0" indent="0">
              <a:lnSpc>
                <a:spcPct val="90000"/>
              </a:lnSpc>
              <a:spcBef>
                <a:spcPts val="0"/>
              </a:spcBef>
              <a:buNone/>
              <a:defRPr sz="2700">
                <a:solidFill>
                  <a:schemeClr val="accent4"/>
                </a:solidFill>
              </a:defRPr>
            </a:lvl7pPr>
            <a:lvl8pPr marL="0" indent="0">
              <a:lnSpc>
                <a:spcPct val="90000"/>
              </a:lnSpc>
              <a:spcBef>
                <a:spcPts val="0"/>
              </a:spcBef>
              <a:buNone/>
              <a:defRPr sz="2700">
                <a:solidFill>
                  <a:schemeClr val="accent4"/>
                </a:solidFill>
              </a:defRPr>
            </a:lvl8pPr>
            <a:lvl9pPr marL="0" indent="0">
              <a:lnSpc>
                <a:spcPct val="90000"/>
              </a:lnSpc>
              <a:spcBef>
                <a:spcPts val="0"/>
              </a:spcBef>
              <a:buNone/>
              <a:defRPr sz="2700">
                <a:solidFill>
                  <a:schemeClr val="accent4"/>
                </a:solidFill>
              </a:defRPr>
            </a:lvl9pPr>
          </a:lstStyle>
          <a:p>
            <a:pPr lvl="0"/>
            <a:r>
              <a:rPr lang="en-US" dirty="0" smtClean="0"/>
              <a:t>Click to add subtitle</a:t>
            </a:r>
          </a:p>
        </p:txBody>
      </p:sp>
    </p:spTree>
    <p:extLst>
      <p:ext uri="{BB962C8B-B14F-4D97-AF65-F5344CB8AC3E}">
        <p14:creationId xmlns:p14="http://schemas.microsoft.com/office/powerpoint/2010/main" val="1709608044"/>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srgbClr val="717074">
                  <a:tint val="75000"/>
                </a:srgbClr>
              </a:solidFill>
            </a:endParaRPr>
          </a:p>
        </p:txBody>
      </p:sp>
      <p:sp>
        <p:nvSpPr>
          <p:cNvPr id="3" name="Footer Placeholder 2"/>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4" name="Slide Number Placeholder 3"/>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2670693865"/>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3700" b="1"/>
            </a:lvl1pPr>
          </a:lstStyle>
          <a:p>
            <a:r>
              <a:rPr lang="en-US" smtClean="0"/>
              <a:t>Click to edit Master title style</a:t>
            </a:r>
            <a:endParaRPr lang="en-US"/>
          </a:p>
        </p:txBody>
      </p:sp>
      <p:sp>
        <p:nvSpPr>
          <p:cNvPr id="3" name="Content Placeholder 2"/>
          <p:cNvSpPr>
            <a:spLocks noGrp="1"/>
          </p:cNvSpPr>
          <p:nvPr>
            <p:ph idx="1"/>
          </p:nvPr>
        </p:nvSpPr>
        <p:spPr>
          <a:xfrm>
            <a:off x="609441" y="1371602"/>
            <a:ext cx="7922736" cy="4648199"/>
          </a:xfrm>
        </p:spPr>
        <p:txBody>
          <a:bodyPr/>
          <a:lstStyle>
            <a:lvl1pPr>
              <a:defRPr sz="2700"/>
            </a:lvl1pPr>
            <a:lvl2pPr>
              <a:defRPr sz="24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4" name="Text Placeholder 3"/>
          <p:cNvSpPr>
            <a:spLocks noGrp="1"/>
          </p:cNvSpPr>
          <p:nvPr>
            <p:ph type="body" sz="half" idx="2"/>
          </p:nvPr>
        </p:nvSpPr>
        <p:spPr>
          <a:xfrm>
            <a:off x="8735325" y="1371602"/>
            <a:ext cx="2844059" cy="4648199"/>
          </a:xfrm>
        </p:spPr>
        <p:txBody>
          <a:bodyPr/>
          <a:lstStyle>
            <a:lvl1pPr marL="0" indent="0">
              <a:lnSpc>
                <a:spcPct val="90000"/>
              </a:lnSpc>
              <a:buNone/>
              <a:defRPr sz="2400">
                <a:solidFill>
                  <a:schemeClr val="tx1"/>
                </a:solidFill>
              </a:defRPr>
            </a:lvl1pPr>
            <a:lvl2pPr marL="0" indent="0">
              <a:buNone/>
              <a:defRPr sz="2400">
                <a:solidFill>
                  <a:schemeClr val="accent4"/>
                </a:solidFill>
              </a:defRPr>
            </a:lvl2pPr>
            <a:lvl3pPr marL="0" indent="0">
              <a:buNone/>
              <a:defRPr sz="2400">
                <a:solidFill>
                  <a:schemeClr val="accent4"/>
                </a:solidFill>
              </a:defRPr>
            </a:lvl3pPr>
            <a:lvl4pPr marL="0" indent="0">
              <a:buNone/>
              <a:defRPr sz="2400">
                <a:solidFill>
                  <a:schemeClr val="accent4"/>
                </a:solidFill>
              </a:defRPr>
            </a:lvl4pPr>
            <a:lvl5pPr marL="0" indent="0">
              <a:buNone/>
              <a:defRPr sz="2400">
                <a:solidFill>
                  <a:schemeClr val="accent4"/>
                </a:solidFill>
              </a:defRPr>
            </a:lvl5pPr>
            <a:lvl6pPr marL="0" indent="0">
              <a:buNone/>
              <a:defRPr sz="2400">
                <a:solidFill>
                  <a:schemeClr val="accent4"/>
                </a:solidFill>
              </a:defRPr>
            </a:lvl6pPr>
            <a:lvl7pPr marL="0" indent="0">
              <a:buNone/>
              <a:defRPr sz="2400">
                <a:solidFill>
                  <a:schemeClr val="accent4"/>
                </a:solidFill>
              </a:defRPr>
            </a:lvl7pPr>
            <a:lvl8pPr marL="0" indent="0">
              <a:buNone/>
              <a:defRPr sz="2400">
                <a:solidFill>
                  <a:schemeClr val="accent4"/>
                </a:solidFill>
              </a:defRPr>
            </a:lvl8pPr>
            <a:lvl9pPr marL="0" indent="0">
              <a:buNone/>
              <a:defRPr sz="2400">
                <a:solidFill>
                  <a:schemeClr val="accent4"/>
                </a:solidFill>
              </a:defRPr>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endParaRPr lang="en-US">
              <a:solidFill>
                <a:srgbClr val="717074">
                  <a:tint val="75000"/>
                </a:srgbClr>
              </a:solidFill>
            </a:endParaRPr>
          </a:p>
        </p:txBody>
      </p:sp>
      <p:sp>
        <p:nvSpPr>
          <p:cNvPr id="6" name="Footer Placeholder 5"/>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7" name="Slide Number Placeholder 6"/>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2334192780"/>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3700" b="1"/>
            </a:lvl1pPr>
          </a:lstStyle>
          <a:p>
            <a:r>
              <a:rPr lang="en-US" smtClean="0"/>
              <a:t>Click to edit Master title style</a:t>
            </a:r>
            <a:endParaRPr lang="en-US"/>
          </a:p>
        </p:txBody>
      </p:sp>
      <p:sp>
        <p:nvSpPr>
          <p:cNvPr id="3" name="Picture Placeholder 2"/>
          <p:cNvSpPr>
            <a:spLocks noGrp="1"/>
          </p:cNvSpPr>
          <p:nvPr>
            <p:ph type="pic" idx="1"/>
          </p:nvPr>
        </p:nvSpPr>
        <p:spPr>
          <a:xfrm>
            <a:off x="0" y="1371600"/>
            <a:ext cx="12188825" cy="3429000"/>
          </a:xfrm>
        </p:spPr>
        <p:txBody>
          <a:bodyPr tIns="487595"/>
          <a:lstStyle>
            <a:lvl1pPr marL="0" indent="0" algn="ctr">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lang="en-US"/>
          </a:p>
        </p:txBody>
      </p:sp>
      <p:sp>
        <p:nvSpPr>
          <p:cNvPr id="4" name="Text Placeholder 3"/>
          <p:cNvSpPr>
            <a:spLocks noGrp="1"/>
          </p:cNvSpPr>
          <p:nvPr>
            <p:ph type="body" sz="half" idx="2"/>
          </p:nvPr>
        </p:nvSpPr>
        <p:spPr>
          <a:xfrm>
            <a:off x="609441" y="4953000"/>
            <a:ext cx="10969943" cy="1066800"/>
          </a:xfrm>
        </p:spPr>
        <p:txBody>
          <a:bodyPr/>
          <a:lstStyle>
            <a:lvl1pPr marL="0" indent="0">
              <a:lnSpc>
                <a:spcPct val="90000"/>
              </a:lnSpc>
              <a:spcBef>
                <a:spcPts val="0"/>
              </a:spcBef>
              <a:buNone/>
              <a:defRPr sz="2400">
                <a:solidFill>
                  <a:schemeClr val="tx1"/>
                </a:solidFill>
              </a:defRPr>
            </a:lvl1pPr>
            <a:lvl2pPr marL="0" indent="0">
              <a:buNone/>
              <a:defRPr sz="2400">
                <a:solidFill>
                  <a:schemeClr val="accent4"/>
                </a:solidFill>
              </a:defRPr>
            </a:lvl2pPr>
            <a:lvl3pPr marL="0" indent="0">
              <a:buNone/>
              <a:defRPr sz="2400">
                <a:solidFill>
                  <a:schemeClr val="accent4"/>
                </a:solidFill>
              </a:defRPr>
            </a:lvl3pPr>
            <a:lvl4pPr marL="0" indent="0">
              <a:buNone/>
              <a:defRPr sz="2400">
                <a:solidFill>
                  <a:schemeClr val="accent4"/>
                </a:solidFill>
              </a:defRPr>
            </a:lvl4pPr>
            <a:lvl5pPr marL="0" indent="0">
              <a:buNone/>
              <a:defRPr sz="2400">
                <a:solidFill>
                  <a:schemeClr val="accent4"/>
                </a:solidFill>
              </a:defRPr>
            </a:lvl5pPr>
            <a:lvl6pPr marL="0" indent="0">
              <a:buNone/>
              <a:defRPr sz="2400">
                <a:solidFill>
                  <a:schemeClr val="accent4"/>
                </a:solidFill>
              </a:defRPr>
            </a:lvl6pPr>
            <a:lvl7pPr marL="0" indent="0">
              <a:buNone/>
              <a:defRPr sz="2400">
                <a:solidFill>
                  <a:schemeClr val="accent4"/>
                </a:solidFill>
              </a:defRPr>
            </a:lvl7pPr>
            <a:lvl8pPr marL="0" indent="0">
              <a:buNone/>
              <a:defRPr sz="2400">
                <a:solidFill>
                  <a:schemeClr val="accent4"/>
                </a:solidFill>
              </a:defRPr>
            </a:lvl8pPr>
            <a:lvl9pPr marL="0" indent="0">
              <a:buNone/>
              <a:defRPr sz="2400">
                <a:solidFill>
                  <a:schemeClr val="accent4"/>
                </a:solidFill>
              </a:defRPr>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endParaRPr lang="en-US">
              <a:solidFill>
                <a:srgbClr val="717074">
                  <a:tint val="75000"/>
                </a:srgbClr>
              </a:solidFill>
            </a:endParaRPr>
          </a:p>
        </p:txBody>
      </p:sp>
      <p:sp>
        <p:nvSpPr>
          <p:cNvPr id="6" name="Footer Placeholder 5"/>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7" name="Slide Number Placeholder 6"/>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3650954922"/>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Two Pictures with Captions">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3700" b="1"/>
            </a:lvl1pPr>
          </a:lstStyle>
          <a:p>
            <a:r>
              <a:rPr lang="en-US" smtClean="0"/>
              <a:t>Click to edit Master title style</a:t>
            </a:r>
            <a:endParaRPr lang="en-US"/>
          </a:p>
        </p:txBody>
      </p:sp>
      <p:sp>
        <p:nvSpPr>
          <p:cNvPr id="3" name="Picture Placeholder 2"/>
          <p:cNvSpPr>
            <a:spLocks noGrp="1"/>
          </p:cNvSpPr>
          <p:nvPr>
            <p:ph type="pic" idx="1"/>
          </p:nvPr>
        </p:nvSpPr>
        <p:spPr>
          <a:xfrm>
            <a:off x="0" y="1371600"/>
            <a:ext cx="6004932" cy="3429000"/>
          </a:xfrm>
        </p:spPr>
        <p:txBody>
          <a:bodyPr tIns="487595"/>
          <a:lstStyle>
            <a:lvl1pPr marL="0" indent="0" algn="ctr">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lang="en-US"/>
          </a:p>
        </p:txBody>
      </p:sp>
      <p:sp>
        <p:nvSpPr>
          <p:cNvPr id="4" name="Text Placeholder 3"/>
          <p:cNvSpPr>
            <a:spLocks noGrp="1"/>
          </p:cNvSpPr>
          <p:nvPr>
            <p:ph type="body" sz="half" idx="2"/>
          </p:nvPr>
        </p:nvSpPr>
        <p:spPr>
          <a:xfrm>
            <a:off x="615488" y="4953000"/>
            <a:ext cx="4773956" cy="1066800"/>
          </a:xfrm>
        </p:spPr>
        <p:txBody>
          <a:bodyPr/>
          <a:lstStyle>
            <a:lvl1pPr marL="0" indent="0">
              <a:lnSpc>
                <a:spcPct val="90000"/>
              </a:lnSpc>
              <a:spcBef>
                <a:spcPts val="0"/>
              </a:spcBef>
              <a:buNone/>
              <a:defRPr sz="2400">
                <a:solidFill>
                  <a:schemeClr val="tx1"/>
                </a:solidFill>
              </a:defRPr>
            </a:lvl1pPr>
            <a:lvl2pPr marL="0" indent="0">
              <a:buNone/>
              <a:defRPr sz="2400">
                <a:solidFill>
                  <a:schemeClr val="accent4"/>
                </a:solidFill>
              </a:defRPr>
            </a:lvl2pPr>
            <a:lvl3pPr marL="0" indent="0">
              <a:buNone/>
              <a:defRPr sz="2400">
                <a:solidFill>
                  <a:schemeClr val="accent4"/>
                </a:solidFill>
              </a:defRPr>
            </a:lvl3pPr>
            <a:lvl4pPr marL="0" indent="0">
              <a:buNone/>
              <a:defRPr sz="2400">
                <a:solidFill>
                  <a:schemeClr val="accent4"/>
                </a:solidFill>
              </a:defRPr>
            </a:lvl4pPr>
            <a:lvl5pPr marL="0" indent="0">
              <a:buNone/>
              <a:defRPr sz="2400">
                <a:solidFill>
                  <a:schemeClr val="accent4"/>
                </a:solidFill>
              </a:defRPr>
            </a:lvl5pPr>
            <a:lvl6pPr marL="0" indent="0">
              <a:buNone/>
              <a:defRPr sz="2400">
                <a:solidFill>
                  <a:schemeClr val="accent4"/>
                </a:solidFill>
              </a:defRPr>
            </a:lvl6pPr>
            <a:lvl7pPr marL="0" indent="0">
              <a:buNone/>
              <a:defRPr sz="2400">
                <a:solidFill>
                  <a:schemeClr val="accent4"/>
                </a:solidFill>
              </a:defRPr>
            </a:lvl7pPr>
            <a:lvl8pPr marL="0" indent="0">
              <a:buNone/>
              <a:defRPr sz="2400">
                <a:solidFill>
                  <a:schemeClr val="accent4"/>
                </a:solidFill>
              </a:defRPr>
            </a:lvl8pPr>
            <a:lvl9pPr marL="0" indent="0">
              <a:buNone/>
              <a:defRPr sz="2400">
                <a:solidFill>
                  <a:schemeClr val="accent4"/>
                </a:solidFill>
              </a:defRPr>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endParaRPr lang="en-US">
              <a:solidFill>
                <a:srgbClr val="717074">
                  <a:tint val="75000"/>
                </a:srgbClr>
              </a:solidFill>
            </a:endParaRPr>
          </a:p>
        </p:txBody>
      </p:sp>
      <p:sp>
        <p:nvSpPr>
          <p:cNvPr id="6" name="Footer Placeholder 5"/>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7" name="Slide Number Placeholder 6"/>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
        <p:nvSpPr>
          <p:cNvPr id="8" name="Picture Placeholder 2"/>
          <p:cNvSpPr>
            <a:spLocks noGrp="1"/>
          </p:cNvSpPr>
          <p:nvPr>
            <p:ph type="pic" idx="13"/>
          </p:nvPr>
        </p:nvSpPr>
        <p:spPr>
          <a:xfrm>
            <a:off x="6183893" y="1371600"/>
            <a:ext cx="6004932" cy="3429000"/>
          </a:xfrm>
        </p:spPr>
        <p:txBody>
          <a:bodyPr tIns="487595"/>
          <a:lstStyle>
            <a:lvl1pPr marL="0" indent="0" algn="ctr">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lang="en-US"/>
          </a:p>
        </p:txBody>
      </p:sp>
      <p:sp>
        <p:nvSpPr>
          <p:cNvPr id="9" name="Text Placeholder 3"/>
          <p:cNvSpPr>
            <a:spLocks noGrp="1"/>
          </p:cNvSpPr>
          <p:nvPr>
            <p:ph type="body" sz="half" idx="14"/>
          </p:nvPr>
        </p:nvSpPr>
        <p:spPr>
          <a:xfrm>
            <a:off x="6805428" y="4953000"/>
            <a:ext cx="4773956" cy="1066800"/>
          </a:xfrm>
        </p:spPr>
        <p:txBody>
          <a:bodyPr/>
          <a:lstStyle>
            <a:lvl1pPr marL="0" indent="0">
              <a:lnSpc>
                <a:spcPct val="90000"/>
              </a:lnSpc>
              <a:spcBef>
                <a:spcPts val="0"/>
              </a:spcBef>
              <a:buNone/>
              <a:defRPr sz="2400">
                <a:solidFill>
                  <a:schemeClr val="tx1"/>
                </a:solidFill>
              </a:defRPr>
            </a:lvl1pPr>
            <a:lvl2pPr marL="0" indent="0">
              <a:buNone/>
              <a:defRPr sz="2400">
                <a:solidFill>
                  <a:schemeClr val="accent4"/>
                </a:solidFill>
              </a:defRPr>
            </a:lvl2pPr>
            <a:lvl3pPr marL="0" indent="0">
              <a:buNone/>
              <a:defRPr sz="2400">
                <a:solidFill>
                  <a:schemeClr val="accent4"/>
                </a:solidFill>
              </a:defRPr>
            </a:lvl3pPr>
            <a:lvl4pPr marL="0" indent="0">
              <a:buNone/>
              <a:defRPr sz="2400">
                <a:solidFill>
                  <a:schemeClr val="accent4"/>
                </a:solidFill>
              </a:defRPr>
            </a:lvl4pPr>
            <a:lvl5pPr marL="0" indent="0">
              <a:buNone/>
              <a:defRPr sz="2400">
                <a:solidFill>
                  <a:schemeClr val="accent4"/>
                </a:solidFill>
              </a:defRPr>
            </a:lvl5pPr>
            <a:lvl6pPr marL="0" indent="0">
              <a:buNone/>
              <a:defRPr sz="2400">
                <a:solidFill>
                  <a:schemeClr val="accent4"/>
                </a:solidFill>
              </a:defRPr>
            </a:lvl6pPr>
            <a:lvl7pPr marL="0" indent="0">
              <a:buNone/>
              <a:defRPr sz="2400">
                <a:solidFill>
                  <a:schemeClr val="accent4"/>
                </a:solidFill>
              </a:defRPr>
            </a:lvl7pPr>
            <a:lvl8pPr marL="0" indent="0">
              <a:buNone/>
              <a:defRPr sz="2400">
                <a:solidFill>
                  <a:schemeClr val="accent4"/>
                </a:solidFill>
              </a:defRPr>
            </a:lvl8pPr>
            <a:lvl9pPr marL="0" indent="0">
              <a:buNone/>
              <a:defRPr sz="2400">
                <a:solidFill>
                  <a:schemeClr val="accent4"/>
                </a:solidFill>
              </a:defRPr>
            </a:lvl9pPr>
          </a:lstStyle>
          <a:p>
            <a:pPr lvl="0"/>
            <a:r>
              <a:rPr lang="en-US" dirty="0" smtClean="0"/>
              <a:t>Click to edit Master text styles</a:t>
            </a:r>
          </a:p>
        </p:txBody>
      </p:sp>
    </p:spTree>
    <p:extLst>
      <p:ext uri="{BB962C8B-B14F-4D97-AF65-F5344CB8AC3E}">
        <p14:creationId xmlns:p14="http://schemas.microsoft.com/office/powerpoint/2010/main" val="1987558451"/>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Three Pictures with Captions">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3700" b="1"/>
            </a:lvl1pPr>
          </a:lstStyle>
          <a:p>
            <a:r>
              <a:rPr lang="en-US" smtClean="0"/>
              <a:t>Click to edit Master title style</a:t>
            </a:r>
            <a:endParaRPr lang="en-US"/>
          </a:p>
        </p:txBody>
      </p:sp>
      <p:sp>
        <p:nvSpPr>
          <p:cNvPr id="3" name="Picture Placeholder 2"/>
          <p:cNvSpPr>
            <a:spLocks noGrp="1"/>
          </p:cNvSpPr>
          <p:nvPr>
            <p:ph type="pic" idx="1"/>
          </p:nvPr>
        </p:nvSpPr>
        <p:spPr>
          <a:xfrm>
            <a:off x="0" y="1371600"/>
            <a:ext cx="3961368" cy="3429000"/>
          </a:xfrm>
        </p:spPr>
        <p:txBody>
          <a:bodyPr tIns="487595"/>
          <a:lstStyle>
            <a:lvl1pPr marL="0" indent="0" algn="ctr">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lang="en-US"/>
          </a:p>
        </p:txBody>
      </p:sp>
      <p:sp>
        <p:nvSpPr>
          <p:cNvPr id="4" name="Text Placeholder 3"/>
          <p:cNvSpPr>
            <a:spLocks noGrp="1"/>
          </p:cNvSpPr>
          <p:nvPr>
            <p:ph type="body" sz="half" idx="2"/>
          </p:nvPr>
        </p:nvSpPr>
        <p:spPr>
          <a:xfrm>
            <a:off x="609441" y="4953000"/>
            <a:ext cx="2742486" cy="1066800"/>
          </a:xfrm>
        </p:spPr>
        <p:txBody>
          <a:bodyPr/>
          <a:lstStyle>
            <a:lvl1pPr marL="0" indent="0">
              <a:lnSpc>
                <a:spcPct val="90000"/>
              </a:lnSpc>
              <a:spcBef>
                <a:spcPts val="0"/>
              </a:spcBef>
              <a:buNone/>
              <a:defRPr sz="2400">
                <a:solidFill>
                  <a:schemeClr val="tx1"/>
                </a:solidFill>
              </a:defRPr>
            </a:lvl1pPr>
            <a:lvl2pPr marL="0" indent="0">
              <a:buNone/>
              <a:defRPr sz="2400">
                <a:solidFill>
                  <a:schemeClr val="accent4"/>
                </a:solidFill>
              </a:defRPr>
            </a:lvl2pPr>
            <a:lvl3pPr marL="0" indent="0">
              <a:buNone/>
              <a:defRPr sz="2400">
                <a:solidFill>
                  <a:schemeClr val="accent4"/>
                </a:solidFill>
              </a:defRPr>
            </a:lvl3pPr>
            <a:lvl4pPr marL="0" indent="0">
              <a:buNone/>
              <a:defRPr sz="2400">
                <a:solidFill>
                  <a:schemeClr val="accent4"/>
                </a:solidFill>
              </a:defRPr>
            </a:lvl4pPr>
            <a:lvl5pPr marL="0" indent="0">
              <a:buNone/>
              <a:defRPr sz="2400">
                <a:solidFill>
                  <a:schemeClr val="accent4"/>
                </a:solidFill>
              </a:defRPr>
            </a:lvl5pPr>
            <a:lvl6pPr marL="0" indent="0">
              <a:buNone/>
              <a:defRPr sz="2400">
                <a:solidFill>
                  <a:schemeClr val="accent4"/>
                </a:solidFill>
              </a:defRPr>
            </a:lvl6pPr>
            <a:lvl7pPr marL="0" indent="0">
              <a:buNone/>
              <a:defRPr sz="2400">
                <a:solidFill>
                  <a:schemeClr val="accent4"/>
                </a:solidFill>
              </a:defRPr>
            </a:lvl7pPr>
            <a:lvl8pPr marL="0" indent="0">
              <a:buNone/>
              <a:defRPr sz="2400">
                <a:solidFill>
                  <a:schemeClr val="accent4"/>
                </a:solidFill>
              </a:defRPr>
            </a:lvl8pPr>
            <a:lvl9pPr marL="0" indent="0">
              <a:buNone/>
              <a:defRPr sz="2400">
                <a:solidFill>
                  <a:schemeClr val="accent4"/>
                </a:solidFill>
              </a:defRPr>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endParaRPr lang="en-US">
              <a:solidFill>
                <a:srgbClr val="717074">
                  <a:tint val="75000"/>
                </a:srgbClr>
              </a:solidFill>
            </a:endParaRPr>
          </a:p>
        </p:txBody>
      </p:sp>
      <p:sp>
        <p:nvSpPr>
          <p:cNvPr id="6" name="Footer Placeholder 5"/>
          <p:cNvSpPr>
            <a:spLocks noGrp="1"/>
          </p:cNvSpPr>
          <p:nvPr>
            <p:ph type="ftr" sz="quarter" idx="11"/>
          </p:nvPr>
        </p:nvSpPr>
        <p:spPr/>
        <p:txBody>
          <a:bodyPr/>
          <a:lstStyle/>
          <a:p>
            <a:r>
              <a:rPr lang="en-US" smtClean="0">
                <a:solidFill>
                  <a:srgbClr val="717074">
                    <a:tint val="75000"/>
                  </a:srgbClr>
                </a:solidFill>
              </a:rPr>
              <a:t>CONFIDENTIAL</a:t>
            </a:r>
            <a:endParaRPr lang="en-US">
              <a:solidFill>
                <a:srgbClr val="717074">
                  <a:tint val="75000"/>
                </a:srgbClr>
              </a:solidFill>
            </a:endParaRPr>
          </a:p>
        </p:txBody>
      </p:sp>
      <p:sp>
        <p:nvSpPr>
          <p:cNvPr id="7" name="Slide Number Placeholder 6"/>
          <p:cNvSpPr>
            <a:spLocks noGrp="1"/>
          </p:cNvSpPr>
          <p:nvPr>
            <p:ph type="sldNum" sz="quarter" idx="12"/>
          </p:nvPr>
        </p:nvSpPr>
        <p:spPr/>
        <p:txBody>
          <a:bodyPr/>
          <a:lstStyle/>
          <a:p>
            <a:fld id="{6EA6D8CF-3CDE-4807-BCD2-C9F2B831AAA5}" type="slidenum">
              <a:rPr lang="en-US" smtClean="0">
                <a:solidFill>
                  <a:prstClr val="white"/>
                </a:solidFill>
              </a:rPr>
              <a:pPr/>
              <a:t>‹#›</a:t>
            </a:fld>
            <a:endParaRPr lang="en-US">
              <a:solidFill>
                <a:prstClr val="white"/>
              </a:solidFill>
            </a:endParaRPr>
          </a:p>
        </p:txBody>
      </p:sp>
      <p:sp>
        <p:nvSpPr>
          <p:cNvPr id="8" name="Picture Placeholder 2"/>
          <p:cNvSpPr>
            <a:spLocks noGrp="1"/>
          </p:cNvSpPr>
          <p:nvPr>
            <p:ph type="pic" idx="13"/>
          </p:nvPr>
        </p:nvSpPr>
        <p:spPr>
          <a:xfrm>
            <a:off x="4113729" y="1371600"/>
            <a:ext cx="3961368" cy="3429000"/>
          </a:xfrm>
        </p:spPr>
        <p:txBody>
          <a:bodyPr tIns="487595"/>
          <a:lstStyle>
            <a:lvl1pPr marL="0" indent="0" algn="ctr">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lang="en-US"/>
          </a:p>
        </p:txBody>
      </p:sp>
      <p:sp>
        <p:nvSpPr>
          <p:cNvPr id="9" name="Text Placeholder 3"/>
          <p:cNvSpPr>
            <a:spLocks noGrp="1"/>
          </p:cNvSpPr>
          <p:nvPr>
            <p:ph type="body" sz="half" idx="14"/>
          </p:nvPr>
        </p:nvSpPr>
        <p:spPr>
          <a:xfrm>
            <a:off x="4723170" y="4953000"/>
            <a:ext cx="2742486" cy="1066800"/>
          </a:xfrm>
        </p:spPr>
        <p:txBody>
          <a:bodyPr/>
          <a:lstStyle>
            <a:lvl1pPr marL="0" indent="0">
              <a:lnSpc>
                <a:spcPct val="90000"/>
              </a:lnSpc>
              <a:spcBef>
                <a:spcPts val="0"/>
              </a:spcBef>
              <a:buNone/>
              <a:defRPr sz="2400">
                <a:solidFill>
                  <a:schemeClr val="tx1"/>
                </a:solidFill>
              </a:defRPr>
            </a:lvl1pPr>
            <a:lvl2pPr marL="0" indent="0">
              <a:buNone/>
              <a:defRPr sz="2400">
                <a:solidFill>
                  <a:schemeClr val="accent4"/>
                </a:solidFill>
              </a:defRPr>
            </a:lvl2pPr>
            <a:lvl3pPr marL="0" indent="0">
              <a:buNone/>
              <a:defRPr sz="2400">
                <a:solidFill>
                  <a:schemeClr val="accent4"/>
                </a:solidFill>
              </a:defRPr>
            </a:lvl3pPr>
            <a:lvl4pPr marL="0" indent="0">
              <a:buNone/>
              <a:defRPr sz="2400">
                <a:solidFill>
                  <a:schemeClr val="accent4"/>
                </a:solidFill>
              </a:defRPr>
            </a:lvl4pPr>
            <a:lvl5pPr marL="0" indent="0">
              <a:buNone/>
              <a:defRPr sz="2400">
                <a:solidFill>
                  <a:schemeClr val="accent4"/>
                </a:solidFill>
              </a:defRPr>
            </a:lvl5pPr>
            <a:lvl6pPr marL="0" indent="0">
              <a:buNone/>
              <a:defRPr sz="2400">
                <a:solidFill>
                  <a:schemeClr val="accent4"/>
                </a:solidFill>
              </a:defRPr>
            </a:lvl6pPr>
            <a:lvl7pPr marL="0" indent="0">
              <a:buNone/>
              <a:defRPr sz="2400">
                <a:solidFill>
                  <a:schemeClr val="accent4"/>
                </a:solidFill>
              </a:defRPr>
            </a:lvl7pPr>
            <a:lvl8pPr marL="0" indent="0">
              <a:buNone/>
              <a:defRPr sz="2400">
                <a:solidFill>
                  <a:schemeClr val="accent4"/>
                </a:solidFill>
              </a:defRPr>
            </a:lvl8pPr>
            <a:lvl9pPr marL="0" indent="0">
              <a:buNone/>
              <a:defRPr sz="2400">
                <a:solidFill>
                  <a:schemeClr val="accent4"/>
                </a:solidFill>
              </a:defRPr>
            </a:lvl9pPr>
          </a:lstStyle>
          <a:p>
            <a:pPr lvl="0"/>
            <a:r>
              <a:rPr lang="en-US" dirty="0" smtClean="0"/>
              <a:t>Click to edit Master text styles</a:t>
            </a:r>
          </a:p>
        </p:txBody>
      </p:sp>
      <p:sp>
        <p:nvSpPr>
          <p:cNvPr id="10" name="Picture Placeholder 2"/>
          <p:cNvSpPr>
            <a:spLocks noGrp="1"/>
          </p:cNvSpPr>
          <p:nvPr>
            <p:ph type="pic" idx="15"/>
          </p:nvPr>
        </p:nvSpPr>
        <p:spPr>
          <a:xfrm>
            <a:off x="8227457" y="1371600"/>
            <a:ext cx="3961368" cy="3429000"/>
          </a:xfrm>
        </p:spPr>
        <p:txBody>
          <a:bodyPr tIns="487595"/>
          <a:lstStyle>
            <a:lvl1pPr marL="0" indent="0" algn="ctr">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lang="en-US"/>
          </a:p>
        </p:txBody>
      </p:sp>
      <p:sp>
        <p:nvSpPr>
          <p:cNvPr id="11" name="Text Placeholder 3"/>
          <p:cNvSpPr>
            <a:spLocks noGrp="1"/>
          </p:cNvSpPr>
          <p:nvPr>
            <p:ph type="body" sz="half" idx="16"/>
          </p:nvPr>
        </p:nvSpPr>
        <p:spPr>
          <a:xfrm>
            <a:off x="8836898" y="4953000"/>
            <a:ext cx="2742486" cy="1066800"/>
          </a:xfrm>
        </p:spPr>
        <p:txBody>
          <a:bodyPr/>
          <a:lstStyle>
            <a:lvl1pPr marL="0" indent="0">
              <a:lnSpc>
                <a:spcPct val="90000"/>
              </a:lnSpc>
              <a:spcBef>
                <a:spcPts val="0"/>
              </a:spcBef>
              <a:buNone/>
              <a:defRPr sz="2400">
                <a:solidFill>
                  <a:schemeClr val="tx1"/>
                </a:solidFill>
              </a:defRPr>
            </a:lvl1pPr>
            <a:lvl2pPr marL="0" indent="0">
              <a:buNone/>
              <a:defRPr sz="2400">
                <a:solidFill>
                  <a:schemeClr val="accent4"/>
                </a:solidFill>
              </a:defRPr>
            </a:lvl2pPr>
            <a:lvl3pPr marL="0" indent="0">
              <a:buNone/>
              <a:defRPr sz="2400">
                <a:solidFill>
                  <a:schemeClr val="accent4"/>
                </a:solidFill>
              </a:defRPr>
            </a:lvl3pPr>
            <a:lvl4pPr marL="0" indent="0">
              <a:buNone/>
              <a:defRPr sz="2400">
                <a:solidFill>
                  <a:schemeClr val="accent4"/>
                </a:solidFill>
              </a:defRPr>
            </a:lvl4pPr>
            <a:lvl5pPr marL="0" indent="0">
              <a:buNone/>
              <a:defRPr sz="2400">
                <a:solidFill>
                  <a:schemeClr val="accent4"/>
                </a:solidFill>
              </a:defRPr>
            </a:lvl5pPr>
            <a:lvl6pPr marL="0" indent="0">
              <a:buNone/>
              <a:defRPr sz="2400">
                <a:solidFill>
                  <a:schemeClr val="accent4"/>
                </a:solidFill>
              </a:defRPr>
            </a:lvl6pPr>
            <a:lvl7pPr marL="0" indent="0">
              <a:buNone/>
              <a:defRPr sz="2400">
                <a:solidFill>
                  <a:schemeClr val="accent4"/>
                </a:solidFill>
              </a:defRPr>
            </a:lvl7pPr>
            <a:lvl8pPr marL="0" indent="0">
              <a:buNone/>
              <a:defRPr sz="2400">
                <a:solidFill>
                  <a:schemeClr val="accent4"/>
                </a:solidFill>
              </a:defRPr>
            </a:lvl8pPr>
            <a:lvl9pPr marL="0" indent="0">
              <a:buNone/>
              <a:defRPr sz="2400">
                <a:solidFill>
                  <a:schemeClr val="accent4"/>
                </a:solidFill>
              </a:defRPr>
            </a:lvl9pPr>
          </a:lstStyle>
          <a:p>
            <a:pPr lvl="0"/>
            <a:r>
              <a:rPr lang="en-US" dirty="0" smtClean="0"/>
              <a:t>Click to edit Master text styles</a:t>
            </a:r>
          </a:p>
        </p:txBody>
      </p:sp>
    </p:spTree>
    <p:extLst>
      <p:ext uri="{BB962C8B-B14F-4D97-AF65-F5344CB8AC3E}">
        <p14:creationId xmlns:p14="http://schemas.microsoft.com/office/powerpoint/2010/main" val="3886625423"/>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type="secHead" preserve="1">
  <p:cSld name="Custom Section Header">
    <p:bg bwMode="ltGray">
      <p:bgPr>
        <a:solidFill>
          <a:schemeClr val="bg2">
            <a:lumMod val="60000"/>
            <a:lumOff val="40000"/>
          </a:schemeClr>
        </a:solidFill>
        <a:effectLst/>
      </p:bgPr>
    </p:bg>
    <p:spTree>
      <p:nvGrpSpPr>
        <p:cNvPr id="1" name=""/>
        <p:cNvGrpSpPr/>
        <p:nvPr/>
      </p:nvGrpSpPr>
      <p:grpSpPr>
        <a:xfrm>
          <a:off x="0" y="0"/>
          <a:ext cx="0" cy="0"/>
          <a:chOff x="0" y="0"/>
          <a:chExt cx="0" cy="0"/>
        </a:xfrm>
      </p:grpSpPr>
      <p:grpSp>
        <p:nvGrpSpPr>
          <p:cNvPr id="4" name="Group 3"/>
          <p:cNvGrpSpPr/>
          <p:nvPr userDrawn="1"/>
        </p:nvGrpSpPr>
        <p:grpSpPr bwMode="ltGray">
          <a:xfrm>
            <a:off x="0" y="0"/>
            <a:ext cx="12203136" cy="6867797"/>
            <a:chOff x="0" y="0"/>
            <a:chExt cx="9154736" cy="6867797"/>
          </a:xfrm>
        </p:grpSpPr>
        <p:pic>
          <p:nvPicPr>
            <p:cNvPr id="15" name="Picture 14"/>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ltGray">
            <a:xfrm>
              <a:off x="0" y="0"/>
              <a:ext cx="6409944" cy="6867797"/>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ltGray">
            <a:xfrm>
              <a:off x="3457935" y="856"/>
              <a:ext cx="5696801" cy="3154680"/>
            </a:xfrm>
            <a:prstGeom prst="rect">
              <a:avLst/>
            </a:prstGeom>
          </p:spPr>
        </p:pic>
        <p:grpSp>
          <p:nvGrpSpPr>
            <p:cNvPr id="5" name="Group 4"/>
            <p:cNvGrpSpPr/>
            <p:nvPr/>
          </p:nvGrpSpPr>
          <p:grpSpPr bwMode="ltGray">
            <a:xfrm>
              <a:off x="448524" y="6446044"/>
              <a:ext cx="1099793" cy="173355"/>
              <a:chOff x="-84138" y="5622925"/>
              <a:chExt cx="4330701" cy="682626"/>
            </a:xfrm>
          </p:grpSpPr>
          <p:sp>
            <p:nvSpPr>
              <p:cNvPr id="6" name="Freeform 6"/>
              <p:cNvSpPr>
                <a:spLocks/>
              </p:cNvSpPr>
              <p:nvPr/>
            </p:nvSpPr>
            <p:spPr bwMode="ltGray">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7" name="Freeform 7"/>
              <p:cNvSpPr>
                <a:spLocks/>
              </p:cNvSpPr>
              <p:nvPr/>
            </p:nvSpPr>
            <p:spPr bwMode="ltGray">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9" name="Freeform 8"/>
              <p:cNvSpPr>
                <a:spLocks noEditPoints="1"/>
              </p:cNvSpPr>
              <p:nvPr/>
            </p:nvSpPr>
            <p:spPr bwMode="ltGray">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0" name="Freeform 9"/>
              <p:cNvSpPr>
                <a:spLocks noEditPoints="1"/>
              </p:cNvSpPr>
              <p:nvPr/>
            </p:nvSpPr>
            <p:spPr bwMode="ltGray">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1" name="Freeform 10"/>
              <p:cNvSpPr>
                <a:spLocks/>
              </p:cNvSpPr>
              <p:nvPr/>
            </p:nvSpPr>
            <p:spPr bwMode="ltGray">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2" name="Freeform 11"/>
              <p:cNvSpPr>
                <a:spLocks noEditPoints="1"/>
              </p:cNvSpPr>
              <p:nvPr/>
            </p:nvSpPr>
            <p:spPr bwMode="ltGray">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3" name="Freeform 12"/>
              <p:cNvSpPr>
                <a:spLocks noEditPoints="1"/>
              </p:cNvSpPr>
              <p:nvPr/>
            </p:nvSpPr>
            <p:spPr bwMode="ltGray">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grpSp>
      <p:sp>
        <p:nvSpPr>
          <p:cNvPr id="2" name="Title 1"/>
          <p:cNvSpPr>
            <a:spLocks noGrp="1"/>
          </p:cNvSpPr>
          <p:nvPr>
            <p:ph type="title"/>
          </p:nvPr>
        </p:nvSpPr>
        <p:spPr>
          <a:xfrm>
            <a:off x="609441" y="1676400"/>
            <a:ext cx="6094413" cy="1524000"/>
          </a:xfrm>
        </p:spPr>
        <p:txBody>
          <a:bodyPr anchor="b"/>
          <a:lstStyle>
            <a:lvl1pPr algn="l">
              <a:defRPr sz="4800" b="1"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609441" y="3276600"/>
            <a:ext cx="6094413" cy="609600"/>
          </a:xfrm>
        </p:spPr>
        <p:txBody>
          <a:bodyPr anchor="t"/>
          <a:lstStyle>
            <a:lvl1pPr marL="0" indent="0">
              <a:spcBef>
                <a:spcPts val="0"/>
              </a:spcBef>
              <a:buNone/>
              <a:defRPr sz="2700">
                <a:solidFill>
                  <a:schemeClr val="tx1"/>
                </a:solidFill>
              </a:defRPr>
            </a:lvl1pPr>
            <a:lvl2pPr marL="0" indent="0">
              <a:buNone/>
              <a:defRPr sz="2700">
                <a:solidFill>
                  <a:schemeClr val="accent4"/>
                </a:solidFill>
              </a:defRPr>
            </a:lvl2pPr>
            <a:lvl3pPr marL="0" indent="0">
              <a:buNone/>
              <a:defRPr sz="2700">
                <a:solidFill>
                  <a:schemeClr val="accent4"/>
                </a:solidFill>
              </a:defRPr>
            </a:lvl3pPr>
            <a:lvl4pPr marL="0" indent="0">
              <a:buNone/>
              <a:defRPr sz="2700">
                <a:solidFill>
                  <a:schemeClr val="accent4"/>
                </a:solidFill>
              </a:defRPr>
            </a:lvl4pPr>
            <a:lvl5pPr marL="0" indent="0">
              <a:buNone/>
              <a:defRPr sz="2700">
                <a:solidFill>
                  <a:schemeClr val="accent4"/>
                </a:solidFill>
              </a:defRPr>
            </a:lvl5pPr>
            <a:lvl6pPr marL="0" indent="0">
              <a:buNone/>
              <a:defRPr sz="2700">
                <a:solidFill>
                  <a:schemeClr val="accent4"/>
                </a:solidFill>
              </a:defRPr>
            </a:lvl6pPr>
            <a:lvl7pPr marL="0" indent="0">
              <a:buNone/>
              <a:defRPr sz="2700">
                <a:solidFill>
                  <a:schemeClr val="accent4"/>
                </a:solidFill>
              </a:defRPr>
            </a:lvl7pPr>
            <a:lvl8pPr marL="0" indent="0">
              <a:buNone/>
              <a:defRPr sz="2700">
                <a:solidFill>
                  <a:schemeClr val="accent4"/>
                </a:solidFill>
              </a:defRPr>
            </a:lvl8pPr>
            <a:lvl9pPr marL="0" indent="0">
              <a:buNone/>
              <a:defRPr sz="2700">
                <a:solidFill>
                  <a:schemeClr val="accent4"/>
                </a:solidFill>
              </a:defRPr>
            </a:lvl9pPr>
          </a:lstStyle>
          <a:p>
            <a:pPr lvl="0"/>
            <a:r>
              <a:rPr lang="en-US" dirty="0" smtClean="0"/>
              <a:t>Click to edit Master text styles</a:t>
            </a:r>
          </a:p>
        </p:txBody>
      </p:sp>
    </p:spTree>
    <p:extLst>
      <p:ext uri="{BB962C8B-B14F-4D97-AF65-F5344CB8AC3E}">
        <p14:creationId xmlns:p14="http://schemas.microsoft.com/office/powerpoint/2010/main" val="1793269940"/>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p:cSld name="Custom Quote">
    <p:bg bwMode="ltGray">
      <p:bgPr>
        <a:solidFill>
          <a:schemeClr val="bg2">
            <a:lumMod val="60000"/>
            <a:lumOff val="40000"/>
          </a:schemeClr>
        </a:solidFill>
        <a:effectLst/>
      </p:bgPr>
    </p:bg>
    <p:spTree>
      <p:nvGrpSpPr>
        <p:cNvPr id="1" name=""/>
        <p:cNvGrpSpPr/>
        <p:nvPr/>
      </p:nvGrpSpPr>
      <p:grpSpPr>
        <a:xfrm>
          <a:off x="0" y="0"/>
          <a:ext cx="0" cy="0"/>
          <a:chOff x="0" y="0"/>
          <a:chExt cx="0" cy="0"/>
        </a:xfrm>
      </p:grpSpPr>
      <p:grpSp>
        <p:nvGrpSpPr>
          <p:cNvPr id="16" name="Group 15"/>
          <p:cNvGrpSpPr/>
          <p:nvPr/>
        </p:nvGrpSpPr>
        <p:grpSpPr bwMode="ltGray">
          <a:xfrm>
            <a:off x="0" y="2855068"/>
            <a:ext cx="6336328" cy="4002933"/>
            <a:chOff x="0" y="2855067"/>
            <a:chExt cx="4753484" cy="4002933"/>
          </a:xfrm>
        </p:grpSpPr>
        <p:pic>
          <p:nvPicPr>
            <p:cNvPr id="17" name="Picture 16"/>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ltGray">
            <a:xfrm>
              <a:off x="0" y="2855067"/>
              <a:ext cx="4753484" cy="4002933"/>
            </a:xfrm>
            <a:prstGeom prst="rect">
              <a:avLst/>
            </a:prstGeom>
          </p:spPr>
        </p:pic>
        <p:grpSp>
          <p:nvGrpSpPr>
            <p:cNvPr id="18" name="Group 17"/>
            <p:cNvGrpSpPr/>
            <p:nvPr/>
          </p:nvGrpSpPr>
          <p:grpSpPr bwMode="ltGray">
            <a:xfrm>
              <a:off x="448524" y="6446044"/>
              <a:ext cx="1099793" cy="173355"/>
              <a:chOff x="-84138" y="5622925"/>
              <a:chExt cx="4330701" cy="682626"/>
            </a:xfrm>
            <a:solidFill>
              <a:srgbClr val="FFFFFF"/>
            </a:solidFill>
          </p:grpSpPr>
          <p:sp>
            <p:nvSpPr>
              <p:cNvPr id="19" name="Freeform 18"/>
              <p:cNvSpPr>
                <a:spLocks/>
              </p:cNvSpPr>
              <p:nvPr/>
            </p:nvSpPr>
            <p:spPr bwMode="ltGray">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0" name="Freeform 19"/>
              <p:cNvSpPr>
                <a:spLocks/>
              </p:cNvSpPr>
              <p:nvPr/>
            </p:nvSpPr>
            <p:spPr bwMode="ltGray">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1" name="Freeform 20"/>
              <p:cNvSpPr>
                <a:spLocks noEditPoints="1"/>
              </p:cNvSpPr>
              <p:nvPr/>
            </p:nvSpPr>
            <p:spPr bwMode="ltGray">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2" name="Freeform 21"/>
              <p:cNvSpPr>
                <a:spLocks noEditPoints="1"/>
              </p:cNvSpPr>
              <p:nvPr/>
            </p:nvSpPr>
            <p:spPr bwMode="ltGray">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3" name="Freeform 10"/>
              <p:cNvSpPr>
                <a:spLocks/>
              </p:cNvSpPr>
              <p:nvPr/>
            </p:nvSpPr>
            <p:spPr bwMode="ltGray">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4" name="Freeform 11"/>
              <p:cNvSpPr>
                <a:spLocks noEditPoints="1"/>
              </p:cNvSpPr>
              <p:nvPr/>
            </p:nvSpPr>
            <p:spPr bwMode="ltGray">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5" name="Freeform 12"/>
              <p:cNvSpPr>
                <a:spLocks noEditPoints="1"/>
              </p:cNvSpPr>
              <p:nvPr/>
            </p:nvSpPr>
            <p:spPr bwMode="ltGray">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grpSp>
      <p:sp>
        <p:nvSpPr>
          <p:cNvPr id="12" name="Text Placeholder 2"/>
          <p:cNvSpPr>
            <a:spLocks noGrp="1"/>
          </p:cNvSpPr>
          <p:nvPr>
            <p:ph type="body" idx="10" hasCustomPrompt="1"/>
          </p:nvPr>
        </p:nvSpPr>
        <p:spPr>
          <a:xfrm>
            <a:off x="914161" y="2593231"/>
            <a:ext cx="4812049" cy="533400"/>
          </a:xfrm>
        </p:spPr>
        <p:txBody>
          <a:bodyPr anchor="t"/>
          <a:lstStyle>
            <a:lvl1pPr marL="0" indent="0">
              <a:spcBef>
                <a:spcPts val="0"/>
              </a:spcBef>
              <a:buNone/>
              <a:defRPr sz="2100">
                <a:solidFill>
                  <a:schemeClr val="accent1"/>
                </a:solidFill>
              </a:defRPr>
            </a:lvl1pPr>
            <a:lvl2pPr marL="0" indent="0">
              <a:spcBef>
                <a:spcPts val="0"/>
              </a:spcBef>
              <a:buNone/>
              <a:defRPr sz="2100">
                <a:solidFill>
                  <a:schemeClr val="accent1"/>
                </a:solidFill>
              </a:defRPr>
            </a:lvl2pPr>
            <a:lvl3pPr marL="0" indent="0">
              <a:spcBef>
                <a:spcPts val="0"/>
              </a:spcBef>
              <a:buNone/>
              <a:defRPr sz="2100">
                <a:solidFill>
                  <a:schemeClr val="accent1"/>
                </a:solidFill>
              </a:defRPr>
            </a:lvl3pPr>
            <a:lvl4pPr marL="0" indent="0">
              <a:spcBef>
                <a:spcPts val="0"/>
              </a:spcBef>
              <a:buNone/>
              <a:defRPr sz="2100">
                <a:solidFill>
                  <a:schemeClr val="accent1"/>
                </a:solidFill>
              </a:defRPr>
            </a:lvl4pPr>
            <a:lvl5pPr marL="0" indent="0">
              <a:spcBef>
                <a:spcPts val="0"/>
              </a:spcBef>
              <a:buNone/>
              <a:defRPr sz="2100">
                <a:solidFill>
                  <a:schemeClr val="accent1"/>
                </a:solidFill>
              </a:defRPr>
            </a:lvl5pPr>
            <a:lvl6pPr marL="0" indent="0">
              <a:spcBef>
                <a:spcPts val="0"/>
              </a:spcBef>
              <a:buNone/>
              <a:defRPr sz="2100">
                <a:solidFill>
                  <a:schemeClr val="accent1"/>
                </a:solidFill>
              </a:defRPr>
            </a:lvl6pPr>
            <a:lvl7pPr marL="0" indent="0">
              <a:spcBef>
                <a:spcPts val="0"/>
              </a:spcBef>
              <a:buNone/>
              <a:defRPr sz="2100">
                <a:solidFill>
                  <a:schemeClr val="accent1"/>
                </a:solidFill>
              </a:defRPr>
            </a:lvl7pPr>
            <a:lvl8pPr marL="0" indent="0">
              <a:spcBef>
                <a:spcPts val="0"/>
              </a:spcBef>
              <a:buNone/>
              <a:defRPr sz="2100">
                <a:solidFill>
                  <a:schemeClr val="accent1"/>
                </a:solidFill>
              </a:defRPr>
            </a:lvl8pPr>
            <a:lvl9pPr marL="0" indent="0">
              <a:spcBef>
                <a:spcPts val="0"/>
              </a:spcBef>
              <a:buNone/>
              <a:defRPr sz="2100">
                <a:solidFill>
                  <a:schemeClr val="accent1"/>
                </a:solidFill>
              </a:defRPr>
            </a:lvl9pPr>
          </a:lstStyle>
          <a:p>
            <a:pPr lvl="0"/>
            <a:r>
              <a:rPr lang="en-US" dirty="0" smtClean="0"/>
              <a:t>Click to add Name, Title, Company</a:t>
            </a:r>
          </a:p>
        </p:txBody>
      </p:sp>
      <p:sp>
        <p:nvSpPr>
          <p:cNvPr id="5" name="Text Placeholder 4"/>
          <p:cNvSpPr>
            <a:spLocks noGrp="1"/>
          </p:cNvSpPr>
          <p:nvPr>
            <p:ph type="body" sz="quarter" idx="11"/>
          </p:nvPr>
        </p:nvSpPr>
        <p:spPr>
          <a:xfrm>
            <a:off x="843060" y="457200"/>
            <a:ext cx="4875530" cy="2011680"/>
          </a:xfrm>
        </p:spPr>
        <p:txBody>
          <a:bodyPr/>
          <a:lstStyle>
            <a:lvl1pPr marL="78304" indent="-74071">
              <a:lnSpc>
                <a:spcPct val="100000"/>
              </a:lnSpc>
              <a:spcBef>
                <a:spcPts val="0"/>
              </a:spcBef>
              <a:buNone/>
              <a:defRPr sz="2900">
                <a:solidFill>
                  <a:schemeClr val="accent3">
                    <a:lumMod val="50000"/>
                  </a:schemeClr>
                </a:solidFill>
              </a:defRPr>
            </a:lvl1pPr>
            <a:lvl2pPr marL="4233" indent="0">
              <a:lnSpc>
                <a:spcPct val="100000"/>
              </a:lnSpc>
              <a:spcBef>
                <a:spcPts val="0"/>
              </a:spcBef>
              <a:buNone/>
              <a:defRPr sz="2900">
                <a:solidFill>
                  <a:schemeClr val="accent1">
                    <a:lumMod val="50000"/>
                  </a:schemeClr>
                </a:solidFill>
              </a:defRPr>
            </a:lvl2pPr>
            <a:lvl3pPr marL="4233" indent="0">
              <a:lnSpc>
                <a:spcPct val="100000"/>
              </a:lnSpc>
              <a:spcBef>
                <a:spcPts val="0"/>
              </a:spcBef>
              <a:buNone/>
              <a:defRPr sz="2900">
                <a:solidFill>
                  <a:schemeClr val="accent1">
                    <a:lumMod val="50000"/>
                  </a:schemeClr>
                </a:solidFill>
              </a:defRPr>
            </a:lvl3pPr>
            <a:lvl4pPr marL="4233" indent="0">
              <a:lnSpc>
                <a:spcPct val="100000"/>
              </a:lnSpc>
              <a:spcBef>
                <a:spcPts val="0"/>
              </a:spcBef>
              <a:buNone/>
              <a:defRPr sz="2900">
                <a:solidFill>
                  <a:schemeClr val="accent1">
                    <a:lumMod val="50000"/>
                  </a:schemeClr>
                </a:solidFill>
              </a:defRPr>
            </a:lvl4pPr>
            <a:lvl5pPr marL="4233" indent="0">
              <a:lnSpc>
                <a:spcPct val="100000"/>
              </a:lnSpc>
              <a:spcBef>
                <a:spcPts val="0"/>
              </a:spcBef>
              <a:buNone/>
              <a:defRPr sz="2900">
                <a:solidFill>
                  <a:schemeClr val="accent1">
                    <a:lumMod val="50000"/>
                  </a:schemeClr>
                </a:solidFill>
              </a:defRPr>
            </a:lvl5pPr>
            <a:lvl6pPr marL="4233" indent="0">
              <a:lnSpc>
                <a:spcPct val="100000"/>
              </a:lnSpc>
              <a:spcBef>
                <a:spcPts val="0"/>
              </a:spcBef>
              <a:buNone/>
              <a:defRPr sz="2900">
                <a:solidFill>
                  <a:schemeClr val="accent1">
                    <a:lumMod val="50000"/>
                  </a:schemeClr>
                </a:solidFill>
              </a:defRPr>
            </a:lvl6pPr>
            <a:lvl7pPr marL="4233" indent="0">
              <a:lnSpc>
                <a:spcPct val="100000"/>
              </a:lnSpc>
              <a:spcBef>
                <a:spcPts val="0"/>
              </a:spcBef>
              <a:buNone/>
              <a:defRPr sz="2900">
                <a:solidFill>
                  <a:schemeClr val="accent1">
                    <a:lumMod val="50000"/>
                  </a:schemeClr>
                </a:solidFill>
              </a:defRPr>
            </a:lvl7pPr>
            <a:lvl8pPr marL="4233" indent="0">
              <a:lnSpc>
                <a:spcPct val="100000"/>
              </a:lnSpc>
              <a:spcBef>
                <a:spcPts val="0"/>
              </a:spcBef>
              <a:buNone/>
              <a:defRPr sz="2900">
                <a:solidFill>
                  <a:schemeClr val="accent1">
                    <a:lumMod val="50000"/>
                  </a:schemeClr>
                </a:solidFill>
              </a:defRPr>
            </a:lvl8pPr>
            <a:lvl9pPr marL="4233" indent="0">
              <a:lnSpc>
                <a:spcPct val="100000"/>
              </a:lnSpc>
              <a:spcBef>
                <a:spcPts val="0"/>
              </a:spcBef>
              <a:buNone/>
              <a:defRPr sz="2900">
                <a:solidFill>
                  <a:schemeClr val="accent1">
                    <a:lumMod val="50000"/>
                  </a:schemeClr>
                </a:solidFill>
              </a:defRPr>
            </a:lvl9pPr>
          </a:lstStyle>
          <a:p>
            <a:pPr lvl="0"/>
            <a:r>
              <a:rPr lang="en-US" dirty="0" smtClean="0"/>
              <a:t>Click to edit Master text styles</a:t>
            </a:r>
          </a:p>
        </p:txBody>
      </p:sp>
    </p:spTree>
    <p:extLst>
      <p:ext uri="{BB962C8B-B14F-4D97-AF65-F5344CB8AC3E}">
        <p14:creationId xmlns:p14="http://schemas.microsoft.com/office/powerpoint/2010/main" val="2526886710"/>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p:cSld name="Custom Metric 1">
    <p:bg bwMode="ltGray">
      <p:bgPr>
        <a:solidFill>
          <a:schemeClr val="bg2">
            <a:lumMod val="60000"/>
            <a:lumOff val="40000"/>
          </a:schemeClr>
        </a:solidFill>
        <a:effectLst/>
      </p:bgPr>
    </p:bg>
    <p:spTree>
      <p:nvGrpSpPr>
        <p:cNvPr id="1" name=""/>
        <p:cNvGrpSpPr/>
        <p:nvPr/>
      </p:nvGrpSpPr>
      <p:grpSpPr>
        <a:xfrm>
          <a:off x="0" y="0"/>
          <a:ext cx="0" cy="0"/>
          <a:chOff x="0" y="0"/>
          <a:chExt cx="0" cy="0"/>
        </a:xfrm>
      </p:grpSpPr>
      <p:grpSp>
        <p:nvGrpSpPr>
          <p:cNvPr id="2" name="Group 1"/>
          <p:cNvGrpSpPr/>
          <p:nvPr/>
        </p:nvGrpSpPr>
        <p:grpSpPr bwMode="ltGray">
          <a:xfrm>
            <a:off x="597876" y="0"/>
            <a:ext cx="11590949" cy="6858000"/>
            <a:chOff x="448524" y="0"/>
            <a:chExt cx="8695476" cy="6858000"/>
          </a:xfrm>
        </p:grpSpPr>
        <p:pic>
          <p:nvPicPr>
            <p:cNvPr id="15" name="Picture 14"/>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ltGray">
            <a:xfrm>
              <a:off x="4578096" y="0"/>
              <a:ext cx="4565904" cy="6858000"/>
            </a:xfrm>
            <a:prstGeom prst="rect">
              <a:avLst/>
            </a:prstGeom>
          </p:spPr>
        </p:pic>
        <p:grpSp>
          <p:nvGrpSpPr>
            <p:cNvPr id="16" name="Group 15"/>
            <p:cNvGrpSpPr/>
            <p:nvPr/>
          </p:nvGrpSpPr>
          <p:grpSpPr bwMode="ltGray">
            <a:xfrm>
              <a:off x="448524" y="6446044"/>
              <a:ext cx="1099793" cy="173355"/>
              <a:chOff x="-84138" y="5622925"/>
              <a:chExt cx="4330701" cy="682626"/>
            </a:xfrm>
          </p:grpSpPr>
          <p:sp>
            <p:nvSpPr>
              <p:cNvPr id="17" name="Freeform 6"/>
              <p:cNvSpPr>
                <a:spLocks/>
              </p:cNvSpPr>
              <p:nvPr/>
            </p:nvSpPr>
            <p:spPr bwMode="ltGray">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8" name="Freeform 7"/>
              <p:cNvSpPr>
                <a:spLocks/>
              </p:cNvSpPr>
              <p:nvPr/>
            </p:nvSpPr>
            <p:spPr bwMode="ltGray">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9" name="Freeform 8"/>
              <p:cNvSpPr>
                <a:spLocks noEditPoints="1"/>
              </p:cNvSpPr>
              <p:nvPr/>
            </p:nvSpPr>
            <p:spPr bwMode="ltGray">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0" name="Freeform 9"/>
              <p:cNvSpPr>
                <a:spLocks noEditPoints="1"/>
              </p:cNvSpPr>
              <p:nvPr/>
            </p:nvSpPr>
            <p:spPr bwMode="ltGray">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1" name="Freeform 10"/>
              <p:cNvSpPr>
                <a:spLocks/>
              </p:cNvSpPr>
              <p:nvPr/>
            </p:nvSpPr>
            <p:spPr bwMode="ltGray">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2" name="Freeform 11"/>
              <p:cNvSpPr>
                <a:spLocks noEditPoints="1"/>
              </p:cNvSpPr>
              <p:nvPr/>
            </p:nvSpPr>
            <p:spPr bwMode="ltGray">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3" name="Freeform 12"/>
              <p:cNvSpPr>
                <a:spLocks noEditPoints="1"/>
              </p:cNvSpPr>
              <p:nvPr/>
            </p:nvSpPr>
            <p:spPr bwMode="ltGray">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grpSp>
      <p:sp>
        <p:nvSpPr>
          <p:cNvPr id="4" name="Text Placeholder 3"/>
          <p:cNvSpPr>
            <a:spLocks noGrp="1"/>
          </p:cNvSpPr>
          <p:nvPr>
            <p:ph type="body" sz="quarter" idx="10" hasCustomPrompt="1"/>
          </p:nvPr>
        </p:nvSpPr>
        <p:spPr>
          <a:xfrm>
            <a:off x="1322412" y="685800"/>
            <a:ext cx="4387977" cy="1676400"/>
          </a:xfrm>
        </p:spPr>
        <p:txBody>
          <a:bodyPr anchor="b"/>
          <a:lstStyle>
            <a:lvl1pPr marL="4233" indent="0">
              <a:spcBef>
                <a:spcPts val="0"/>
              </a:spcBef>
              <a:buNone/>
              <a:defRPr sz="14700">
                <a:solidFill>
                  <a:schemeClr val="accent3"/>
                </a:solidFill>
              </a:defRPr>
            </a:lvl1pPr>
            <a:lvl2pPr marL="4233" indent="0">
              <a:spcBef>
                <a:spcPts val="0"/>
              </a:spcBef>
              <a:buNone/>
              <a:defRPr sz="14700">
                <a:solidFill>
                  <a:schemeClr val="accent3"/>
                </a:solidFill>
              </a:defRPr>
            </a:lvl2pPr>
            <a:lvl3pPr marL="4233" indent="0">
              <a:spcBef>
                <a:spcPts val="0"/>
              </a:spcBef>
              <a:buNone/>
              <a:defRPr sz="14700">
                <a:solidFill>
                  <a:schemeClr val="accent3"/>
                </a:solidFill>
              </a:defRPr>
            </a:lvl3pPr>
            <a:lvl4pPr marL="4233" indent="0">
              <a:spcBef>
                <a:spcPts val="0"/>
              </a:spcBef>
              <a:buNone/>
              <a:defRPr sz="14700">
                <a:solidFill>
                  <a:schemeClr val="accent3"/>
                </a:solidFill>
              </a:defRPr>
            </a:lvl4pPr>
            <a:lvl5pPr marL="4233" indent="0">
              <a:spcBef>
                <a:spcPts val="0"/>
              </a:spcBef>
              <a:buNone/>
              <a:defRPr sz="14700">
                <a:solidFill>
                  <a:schemeClr val="accent3"/>
                </a:solidFill>
              </a:defRPr>
            </a:lvl5pPr>
            <a:lvl6pPr marL="4233" indent="0">
              <a:spcBef>
                <a:spcPts val="0"/>
              </a:spcBef>
              <a:buNone/>
              <a:defRPr sz="14700">
                <a:solidFill>
                  <a:schemeClr val="accent3"/>
                </a:solidFill>
              </a:defRPr>
            </a:lvl6pPr>
            <a:lvl7pPr marL="4233" indent="0">
              <a:spcBef>
                <a:spcPts val="0"/>
              </a:spcBef>
              <a:buNone/>
              <a:defRPr sz="14700">
                <a:solidFill>
                  <a:schemeClr val="accent3"/>
                </a:solidFill>
              </a:defRPr>
            </a:lvl7pPr>
            <a:lvl8pPr marL="4233" indent="0">
              <a:spcBef>
                <a:spcPts val="0"/>
              </a:spcBef>
              <a:buNone/>
              <a:defRPr sz="14700">
                <a:solidFill>
                  <a:schemeClr val="accent3"/>
                </a:solidFill>
              </a:defRPr>
            </a:lvl8pPr>
            <a:lvl9pPr marL="4233" indent="0">
              <a:spcBef>
                <a:spcPts val="0"/>
              </a:spcBef>
              <a:buNone/>
              <a:defRPr sz="14700">
                <a:solidFill>
                  <a:schemeClr val="accent3"/>
                </a:solidFill>
              </a:defRPr>
            </a:lvl9pPr>
          </a:lstStyle>
          <a:p>
            <a:pPr lvl="0"/>
            <a:r>
              <a:rPr lang="en-US" dirty="0" smtClean="0"/>
              <a:t>XX</a:t>
            </a:r>
          </a:p>
        </p:txBody>
      </p:sp>
      <p:sp>
        <p:nvSpPr>
          <p:cNvPr id="14" name="Text Placeholder 3"/>
          <p:cNvSpPr>
            <a:spLocks noGrp="1"/>
          </p:cNvSpPr>
          <p:nvPr>
            <p:ph type="body" sz="quarter" idx="11"/>
          </p:nvPr>
        </p:nvSpPr>
        <p:spPr>
          <a:xfrm>
            <a:off x="1322412" y="2362200"/>
            <a:ext cx="4387977" cy="1066800"/>
          </a:xfrm>
        </p:spPr>
        <p:txBody>
          <a:bodyPr/>
          <a:lstStyle>
            <a:lvl1pPr marL="4233" indent="0">
              <a:spcBef>
                <a:spcPts val="0"/>
              </a:spcBef>
              <a:buNone/>
              <a:defRPr sz="3200" cap="none" baseline="0">
                <a:solidFill>
                  <a:schemeClr val="accent3"/>
                </a:solidFill>
              </a:defRPr>
            </a:lvl1pPr>
            <a:lvl2pPr marL="4233" indent="0">
              <a:spcBef>
                <a:spcPts val="0"/>
              </a:spcBef>
              <a:buNone/>
              <a:defRPr sz="2700" cap="all" baseline="0">
                <a:solidFill>
                  <a:schemeClr val="accent3"/>
                </a:solidFill>
              </a:defRPr>
            </a:lvl2pPr>
            <a:lvl3pPr marL="4233" indent="0">
              <a:spcBef>
                <a:spcPts val="0"/>
              </a:spcBef>
              <a:buNone/>
              <a:defRPr sz="2700" cap="all" baseline="0">
                <a:solidFill>
                  <a:schemeClr val="accent3"/>
                </a:solidFill>
              </a:defRPr>
            </a:lvl3pPr>
            <a:lvl4pPr marL="4233" indent="0">
              <a:spcBef>
                <a:spcPts val="0"/>
              </a:spcBef>
              <a:buNone/>
              <a:defRPr sz="2700" cap="all" baseline="0">
                <a:solidFill>
                  <a:schemeClr val="accent3"/>
                </a:solidFill>
              </a:defRPr>
            </a:lvl4pPr>
            <a:lvl5pPr marL="4233" indent="0">
              <a:spcBef>
                <a:spcPts val="0"/>
              </a:spcBef>
              <a:buNone/>
              <a:defRPr sz="2700" cap="all" baseline="0">
                <a:solidFill>
                  <a:schemeClr val="accent3"/>
                </a:solidFill>
              </a:defRPr>
            </a:lvl5pPr>
            <a:lvl6pPr marL="4233" indent="0">
              <a:spcBef>
                <a:spcPts val="0"/>
              </a:spcBef>
              <a:buNone/>
              <a:defRPr sz="2700" cap="all" baseline="0">
                <a:solidFill>
                  <a:schemeClr val="accent3"/>
                </a:solidFill>
              </a:defRPr>
            </a:lvl6pPr>
            <a:lvl7pPr marL="4233" indent="0">
              <a:spcBef>
                <a:spcPts val="0"/>
              </a:spcBef>
              <a:buNone/>
              <a:defRPr sz="2700" cap="all" baseline="0">
                <a:solidFill>
                  <a:schemeClr val="accent3"/>
                </a:solidFill>
              </a:defRPr>
            </a:lvl7pPr>
            <a:lvl8pPr marL="4233" indent="0">
              <a:spcBef>
                <a:spcPts val="0"/>
              </a:spcBef>
              <a:buNone/>
              <a:defRPr sz="2700" cap="all" baseline="0">
                <a:solidFill>
                  <a:schemeClr val="accent3"/>
                </a:solidFill>
              </a:defRPr>
            </a:lvl8pPr>
            <a:lvl9pPr marL="4233" indent="0">
              <a:spcBef>
                <a:spcPts val="0"/>
              </a:spcBef>
              <a:buNone/>
              <a:defRPr sz="2700" cap="all" baseline="0">
                <a:solidFill>
                  <a:schemeClr val="accent3"/>
                </a:solidFill>
              </a:defRPr>
            </a:lvl9pPr>
          </a:lstStyle>
          <a:p>
            <a:pPr lvl="0"/>
            <a:r>
              <a:rPr lang="en-US" dirty="0" smtClean="0"/>
              <a:t>Click to edit Master text styles</a:t>
            </a:r>
          </a:p>
        </p:txBody>
      </p:sp>
    </p:spTree>
    <p:extLst>
      <p:ext uri="{BB962C8B-B14F-4D97-AF65-F5344CB8AC3E}">
        <p14:creationId xmlns:p14="http://schemas.microsoft.com/office/powerpoint/2010/main" val="2829352326"/>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p:cSld name="Custom Metric 2">
    <p:bg bwMode="ltGray">
      <p:bgPr>
        <a:solidFill>
          <a:schemeClr val="bg2">
            <a:lumMod val="60000"/>
            <a:lumOff val="40000"/>
          </a:schemeClr>
        </a:solidFill>
        <a:effectLst/>
      </p:bgPr>
    </p:bg>
    <p:spTree>
      <p:nvGrpSpPr>
        <p:cNvPr id="1" name=""/>
        <p:cNvGrpSpPr/>
        <p:nvPr/>
      </p:nvGrpSpPr>
      <p:grpSpPr>
        <a:xfrm>
          <a:off x="0" y="0"/>
          <a:ext cx="0" cy="0"/>
          <a:chOff x="0" y="0"/>
          <a:chExt cx="0" cy="0"/>
        </a:xfrm>
      </p:grpSpPr>
      <p:grpSp>
        <p:nvGrpSpPr>
          <p:cNvPr id="15" name="Group 14"/>
          <p:cNvGrpSpPr/>
          <p:nvPr/>
        </p:nvGrpSpPr>
        <p:grpSpPr>
          <a:xfrm>
            <a:off x="597876" y="0"/>
            <a:ext cx="11590949" cy="6858000"/>
            <a:chOff x="448524" y="0"/>
            <a:chExt cx="8695476" cy="6858000"/>
          </a:xfrm>
        </p:grpSpPr>
        <p:pic>
          <p:nvPicPr>
            <p:cNvPr id="16" name="Picture 1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268963" y="0"/>
              <a:ext cx="4875037" cy="6858000"/>
            </a:xfrm>
            <a:prstGeom prst="rect">
              <a:avLst/>
            </a:prstGeom>
          </p:spPr>
        </p:pic>
        <p:grpSp>
          <p:nvGrpSpPr>
            <p:cNvPr id="17" name="Group 16"/>
            <p:cNvGrpSpPr/>
            <p:nvPr/>
          </p:nvGrpSpPr>
          <p:grpSpPr>
            <a:xfrm>
              <a:off x="448524" y="6446044"/>
              <a:ext cx="1099793" cy="173355"/>
              <a:chOff x="-84138" y="5622925"/>
              <a:chExt cx="4330701" cy="682626"/>
            </a:xfrm>
            <a:solidFill>
              <a:srgbClr val="FFFFFF"/>
            </a:solidFill>
          </p:grpSpPr>
          <p:sp>
            <p:nvSpPr>
              <p:cNvPr id="18" name="Freeform 17"/>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9" name="Freeform 18"/>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0" name="Freeform 19"/>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1" name="Freeform 20"/>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2"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3"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4"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grpSp>
      <p:sp>
        <p:nvSpPr>
          <p:cNvPr id="4" name="Text Placeholder 3"/>
          <p:cNvSpPr>
            <a:spLocks noGrp="1"/>
          </p:cNvSpPr>
          <p:nvPr>
            <p:ph type="body" sz="quarter" idx="10" hasCustomPrompt="1"/>
          </p:nvPr>
        </p:nvSpPr>
        <p:spPr>
          <a:xfrm>
            <a:off x="6703854" y="2209800"/>
            <a:ext cx="4387977" cy="1676400"/>
          </a:xfrm>
        </p:spPr>
        <p:txBody>
          <a:bodyPr anchor="b"/>
          <a:lstStyle>
            <a:lvl1pPr marL="4233" indent="0">
              <a:spcBef>
                <a:spcPts val="0"/>
              </a:spcBef>
              <a:buNone/>
              <a:defRPr sz="14700">
                <a:solidFill>
                  <a:schemeClr val="bg1"/>
                </a:solidFill>
              </a:defRPr>
            </a:lvl1pPr>
            <a:lvl2pPr marL="4233" indent="0">
              <a:spcBef>
                <a:spcPts val="0"/>
              </a:spcBef>
              <a:buNone/>
              <a:defRPr sz="14700">
                <a:solidFill>
                  <a:schemeClr val="bg1"/>
                </a:solidFill>
              </a:defRPr>
            </a:lvl2pPr>
            <a:lvl3pPr marL="4233" indent="0">
              <a:spcBef>
                <a:spcPts val="0"/>
              </a:spcBef>
              <a:buNone/>
              <a:defRPr sz="14700">
                <a:solidFill>
                  <a:schemeClr val="bg1"/>
                </a:solidFill>
              </a:defRPr>
            </a:lvl3pPr>
            <a:lvl4pPr marL="4233" indent="0">
              <a:spcBef>
                <a:spcPts val="0"/>
              </a:spcBef>
              <a:buNone/>
              <a:defRPr sz="14700">
                <a:solidFill>
                  <a:schemeClr val="bg1"/>
                </a:solidFill>
              </a:defRPr>
            </a:lvl4pPr>
            <a:lvl5pPr marL="4233" indent="0">
              <a:spcBef>
                <a:spcPts val="0"/>
              </a:spcBef>
              <a:buNone/>
              <a:defRPr sz="14700">
                <a:solidFill>
                  <a:schemeClr val="bg1"/>
                </a:solidFill>
              </a:defRPr>
            </a:lvl5pPr>
            <a:lvl6pPr marL="4233" indent="0">
              <a:spcBef>
                <a:spcPts val="0"/>
              </a:spcBef>
              <a:buNone/>
              <a:defRPr sz="14700">
                <a:solidFill>
                  <a:schemeClr val="bg1"/>
                </a:solidFill>
              </a:defRPr>
            </a:lvl6pPr>
            <a:lvl7pPr marL="4233" indent="0">
              <a:spcBef>
                <a:spcPts val="0"/>
              </a:spcBef>
              <a:buNone/>
              <a:defRPr sz="14700">
                <a:solidFill>
                  <a:schemeClr val="bg1"/>
                </a:solidFill>
              </a:defRPr>
            </a:lvl7pPr>
            <a:lvl8pPr marL="4233" indent="0">
              <a:spcBef>
                <a:spcPts val="0"/>
              </a:spcBef>
              <a:buNone/>
              <a:defRPr sz="14700">
                <a:solidFill>
                  <a:schemeClr val="bg1"/>
                </a:solidFill>
              </a:defRPr>
            </a:lvl8pPr>
            <a:lvl9pPr marL="4233" indent="0">
              <a:spcBef>
                <a:spcPts val="0"/>
              </a:spcBef>
              <a:buNone/>
              <a:defRPr sz="14700">
                <a:solidFill>
                  <a:schemeClr val="bg1"/>
                </a:solidFill>
              </a:defRPr>
            </a:lvl9pPr>
          </a:lstStyle>
          <a:p>
            <a:pPr lvl="0"/>
            <a:r>
              <a:rPr lang="en-US" dirty="0" smtClean="0"/>
              <a:t>XX</a:t>
            </a:r>
          </a:p>
        </p:txBody>
      </p:sp>
      <p:sp>
        <p:nvSpPr>
          <p:cNvPr id="14" name="Text Placeholder 3"/>
          <p:cNvSpPr>
            <a:spLocks noGrp="1"/>
          </p:cNvSpPr>
          <p:nvPr>
            <p:ph type="body" sz="quarter" idx="11"/>
          </p:nvPr>
        </p:nvSpPr>
        <p:spPr>
          <a:xfrm>
            <a:off x="6703854" y="3886200"/>
            <a:ext cx="4387977" cy="1066800"/>
          </a:xfrm>
        </p:spPr>
        <p:txBody>
          <a:bodyPr/>
          <a:lstStyle>
            <a:lvl1pPr marL="4233" indent="0">
              <a:spcBef>
                <a:spcPts val="0"/>
              </a:spcBef>
              <a:buNone/>
              <a:defRPr sz="3200" cap="none" baseline="0">
                <a:solidFill>
                  <a:schemeClr val="bg1"/>
                </a:solidFill>
              </a:defRPr>
            </a:lvl1pPr>
            <a:lvl2pPr marL="4233" indent="0">
              <a:spcBef>
                <a:spcPts val="0"/>
              </a:spcBef>
              <a:buNone/>
              <a:defRPr sz="3200" cap="none" baseline="0">
                <a:solidFill>
                  <a:schemeClr val="bg1"/>
                </a:solidFill>
              </a:defRPr>
            </a:lvl2pPr>
            <a:lvl3pPr marL="4233" indent="0">
              <a:spcBef>
                <a:spcPts val="0"/>
              </a:spcBef>
              <a:buNone/>
              <a:defRPr sz="2700" cap="all" baseline="0">
                <a:solidFill>
                  <a:schemeClr val="bg1"/>
                </a:solidFill>
              </a:defRPr>
            </a:lvl3pPr>
            <a:lvl4pPr marL="4233" indent="0">
              <a:spcBef>
                <a:spcPts val="0"/>
              </a:spcBef>
              <a:buNone/>
              <a:defRPr sz="2700" cap="all" baseline="0">
                <a:solidFill>
                  <a:schemeClr val="bg1"/>
                </a:solidFill>
              </a:defRPr>
            </a:lvl4pPr>
            <a:lvl5pPr marL="4233" indent="0">
              <a:spcBef>
                <a:spcPts val="0"/>
              </a:spcBef>
              <a:buNone/>
              <a:defRPr sz="2700" cap="all" baseline="0">
                <a:solidFill>
                  <a:schemeClr val="bg1"/>
                </a:solidFill>
              </a:defRPr>
            </a:lvl5pPr>
            <a:lvl6pPr marL="4233" indent="0">
              <a:spcBef>
                <a:spcPts val="0"/>
              </a:spcBef>
              <a:buNone/>
              <a:defRPr sz="2700" cap="all" baseline="0">
                <a:solidFill>
                  <a:schemeClr val="bg1"/>
                </a:solidFill>
              </a:defRPr>
            </a:lvl6pPr>
            <a:lvl7pPr marL="4233" indent="0">
              <a:spcBef>
                <a:spcPts val="0"/>
              </a:spcBef>
              <a:buNone/>
              <a:defRPr sz="2700" cap="all" baseline="0">
                <a:solidFill>
                  <a:schemeClr val="bg1"/>
                </a:solidFill>
              </a:defRPr>
            </a:lvl7pPr>
            <a:lvl8pPr marL="4233" indent="0">
              <a:spcBef>
                <a:spcPts val="0"/>
              </a:spcBef>
              <a:buNone/>
              <a:defRPr sz="2700" cap="all" baseline="0">
                <a:solidFill>
                  <a:schemeClr val="bg1"/>
                </a:solidFill>
              </a:defRPr>
            </a:lvl8pPr>
            <a:lvl9pPr marL="4233" indent="0">
              <a:spcBef>
                <a:spcPts val="0"/>
              </a:spcBef>
              <a:buNone/>
              <a:defRPr sz="2700" cap="all" baseline="0">
                <a:solidFill>
                  <a:schemeClr val="bg1"/>
                </a:solidFill>
              </a:defRPr>
            </a:lvl9pPr>
          </a:lstStyle>
          <a:p>
            <a:pPr lvl="0"/>
            <a:r>
              <a:rPr lang="en-US" dirty="0" smtClean="0"/>
              <a:t>Click to edit Master text styles</a:t>
            </a:r>
          </a:p>
          <a:p>
            <a:pPr lvl="1"/>
            <a:endParaRPr lang="en-US" dirty="0" smtClean="0"/>
          </a:p>
        </p:txBody>
      </p:sp>
    </p:spTree>
    <p:extLst>
      <p:ext uri="{BB962C8B-B14F-4D97-AF65-F5344CB8AC3E}">
        <p14:creationId xmlns:p14="http://schemas.microsoft.com/office/powerpoint/2010/main" val="89419582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Metric 1">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1322412" y="685800"/>
            <a:ext cx="4387977" cy="1676400"/>
          </a:xfrm>
        </p:spPr>
        <p:txBody>
          <a:bodyPr anchor="b"/>
          <a:lstStyle>
            <a:lvl1pPr marL="3175" indent="0">
              <a:spcBef>
                <a:spcPts val="0"/>
              </a:spcBef>
              <a:buNone/>
              <a:defRPr sz="11000">
                <a:solidFill>
                  <a:schemeClr val="accent3"/>
                </a:solidFill>
              </a:defRPr>
            </a:lvl1pPr>
            <a:lvl2pPr marL="3175" indent="0">
              <a:spcBef>
                <a:spcPts val="0"/>
              </a:spcBef>
              <a:buNone/>
              <a:defRPr sz="11000">
                <a:solidFill>
                  <a:schemeClr val="accent3"/>
                </a:solidFill>
              </a:defRPr>
            </a:lvl2pPr>
            <a:lvl3pPr marL="3175" indent="0">
              <a:spcBef>
                <a:spcPts val="0"/>
              </a:spcBef>
              <a:buNone/>
              <a:defRPr sz="11000">
                <a:solidFill>
                  <a:schemeClr val="accent3"/>
                </a:solidFill>
              </a:defRPr>
            </a:lvl3pPr>
            <a:lvl4pPr marL="3175" indent="0">
              <a:spcBef>
                <a:spcPts val="0"/>
              </a:spcBef>
              <a:buNone/>
              <a:defRPr sz="11000">
                <a:solidFill>
                  <a:schemeClr val="accent3"/>
                </a:solidFill>
              </a:defRPr>
            </a:lvl4pPr>
            <a:lvl5pPr marL="3175" indent="0">
              <a:spcBef>
                <a:spcPts val="0"/>
              </a:spcBef>
              <a:buNone/>
              <a:defRPr sz="11000">
                <a:solidFill>
                  <a:schemeClr val="accent3"/>
                </a:solidFill>
              </a:defRPr>
            </a:lvl5pPr>
            <a:lvl6pPr marL="3175" indent="0">
              <a:spcBef>
                <a:spcPts val="0"/>
              </a:spcBef>
              <a:buNone/>
              <a:defRPr sz="11000">
                <a:solidFill>
                  <a:schemeClr val="accent3"/>
                </a:solidFill>
              </a:defRPr>
            </a:lvl6pPr>
            <a:lvl7pPr marL="3175" indent="0">
              <a:spcBef>
                <a:spcPts val="0"/>
              </a:spcBef>
              <a:buNone/>
              <a:defRPr sz="11000">
                <a:solidFill>
                  <a:schemeClr val="accent3"/>
                </a:solidFill>
              </a:defRPr>
            </a:lvl7pPr>
            <a:lvl8pPr marL="3175" indent="0">
              <a:spcBef>
                <a:spcPts val="0"/>
              </a:spcBef>
              <a:buNone/>
              <a:defRPr sz="11000">
                <a:solidFill>
                  <a:schemeClr val="accent3"/>
                </a:solidFill>
              </a:defRPr>
            </a:lvl8pPr>
            <a:lvl9pPr marL="3175" indent="0">
              <a:spcBef>
                <a:spcPts val="0"/>
              </a:spcBef>
              <a:buNone/>
              <a:defRPr sz="11000">
                <a:solidFill>
                  <a:schemeClr val="accent3"/>
                </a:solidFill>
              </a:defRPr>
            </a:lvl9pPr>
          </a:lstStyle>
          <a:p>
            <a:pPr lvl="0"/>
            <a:r>
              <a:rPr lang="en-US" dirty="0" smtClean="0"/>
              <a:t>XX</a:t>
            </a:r>
          </a:p>
        </p:txBody>
      </p:sp>
      <p:sp>
        <p:nvSpPr>
          <p:cNvPr id="14" name="Text Placeholder 3"/>
          <p:cNvSpPr>
            <a:spLocks noGrp="1"/>
          </p:cNvSpPr>
          <p:nvPr>
            <p:ph type="body" sz="quarter" idx="11"/>
          </p:nvPr>
        </p:nvSpPr>
        <p:spPr>
          <a:xfrm>
            <a:off x="1322412" y="2362200"/>
            <a:ext cx="4387977" cy="1066800"/>
          </a:xfrm>
        </p:spPr>
        <p:txBody>
          <a:bodyPr/>
          <a:lstStyle>
            <a:lvl1pPr marL="3175" indent="0">
              <a:spcBef>
                <a:spcPts val="0"/>
              </a:spcBef>
              <a:buNone/>
              <a:defRPr sz="2400" cap="none" baseline="0">
                <a:solidFill>
                  <a:schemeClr val="accent3"/>
                </a:solidFill>
              </a:defRPr>
            </a:lvl1pPr>
            <a:lvl2pPr marL="3175" indent="0">
              <a:spcBef>
                <a:spcPts val="0"/>
              </a:spcBef>
              <a:buNone/>
              <a:defRPr sz="2000" cap="all" baseline="0">
                <a:solidFill>
                  <a:schemeClr val="accent3"/>
                </a:solidFill>
              </a:defRPr>
            </a:lvl2pPr>
            <a:lvl3pPr marL="3175" indent="0">
              <a:spcBef>
                <a:spcPts val="0"/>
              </a:spcBef>
              <a:buNone/>
              <a:defRPr sz="2000" cap="all" baseline="0">
                <a:solidFill>
                  <a:schemeClr val="accent3"/>
                </a:solidFill>
              </a:defRPr>
            </a:lvl3pPr>
            <a:lvl4pPr marL="3175" indent="0">
              <a:spcBef>
                <a:spcPts val="0"/>
              </a:spcBef>
              <a:buNone/>
              <a:defRPr sz="2000" cap="all" baseline="0">
                <a:solidFill>
                  <a:schemeClr val="accent3"/>
                </a:solidFill>
              </a:defRPr>
            </a:lvl4pPr>
            <a:lvl5pPr marL="3175" indent="0">
              <a:spcBef>
                <a:spcPts val="0"/>
              </a:spcBef>
              <a:buNone/>
              <a:defRPr sz="2000" cap="all" baseline="0">
                <a:solidFill>
                  <a:schemeClr val="accent3"/>
                </a:solidFill>
              </a:defRPr>
            </a:lvl5pPr>
            <a:lvl6pPr marL="3175" indent="0">
              <a:spcBef>
                <a:spcPts val="0"/>
              </a:spcBef>
              <a:buNone/>
              <a:defRPr sz="2000" cap="all" baseline="0">
                <a:solidFill>
                  <a:schemeClr val="accent3"/>
                </a:solidFill>
              </a:defRPr>
            </a:lvl6pPr>
            <a:lvl7pPr marL="3175" indent="0">
              <a:spcBef>
                <a:spcPts val="0"/>
              </a:spcBef>
              <a:buNone/>
              <a:defRPr sz="2000" cap="all" baseline="0">
                <a:solidFill>
                  <a:schemeClr val="accent3"/>
                </a:solidFill>
              </a:defRPr>
            </a:lvl7pPr>
            <a:lvl8pPr marL="3175" indent="0">
              <a:spcBef>
                <a:spcPts val="0"/>
              </a:spcBef>
              <a:buNone/>
              <a:defRPr sz="2000" cap="all" baseline="0">
                <a:solidFill>
                  <a:schemeClr val="accent3"/>
                </a:solidFill>
              </a:defRPr>
            </a:lvl8pPr>
            <a:lvl9pPr marL="3175" indent="0">
              <a:spcBef>
                <a:spcPts val="0"/>
              </a:spcBef>
              <a:buNone/>
              <a:defRPr sz="2000" cap="all" baseline="0">
                <a:solidFill>
                  <a:schemeClr val="accent3"/>
                </a:solidFill>
              </a:defRPr>
            </a:lvl9pPr>
          </a:lstStyle>
          <a:p>
            <a:pPr lvl="0"/>
            <a:r>
              <a:rPr lang="en-US" dirty="0" smtClean="0"/>
              <a:t>Click to edit Master text styles</a:t>
            </a:r>
          </a:p>
        </p:txBody>
      </p:sp>
      <p:grpSp>
        <p:nvGrpSpPr>
          <p:cNvPr id="15" name="Group 14"/>
          <p:cNvGrpSpPr/>
          <p:nvPr/>
        </p:nvGrpSpPr>
        <p:grpSpPr>
          <a:xfrm>
            <a:off x="617878" y="6446044"/>
            <a:ext cx="1099793" cy="173355"/>
            <a:chOff x="-84138" y="5622925"/>
            <a:chExt cx="4330701" cy="682626"/>
          </a:xfrm>
        </p:grpSpPr>
        <p:sp>
          <p:nvSpPr>
            <p:cNvPr id="16"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84922039"/>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p:cSld name="Custom Metric 3">
    <p:bg bwMode="ltGray">
      <p:bgPr>
        <a:solidFill>
          <a:schemeClr val="bg2">
            <a:lumMod val="60000"/>
            <a:lumOff val="40000"/>
          </a:schemeClr>
        </a:solidFill>
        <a:effectLst/>
      </p:bgPr>
    </p:bg>
    <p:spTree>
      <p:nvGrpSpPr>
        <p:cNvPr id="1" name=""/>
        <p:cNvGrpSpPr/>
        <p:nvPr/>
      </p:nvGrpSpPr>
      <p:grpSpPr>
        <a:xfrm>
          <a:off x="0" y="0"/>
          <a:ext cx="0" cy="0"/>
          <a:chOff x="0" y="0"/>
          <a:chExt cx="0" cy="0"/>
        </a:xfrm>
      </p:grpSpPr>
      <p:grpSp>
        <p:nvGrpSpPr>
          <p:cNvPr id="2" name="Group 1"/>
          <p:cNvGrpSpPr/>
          <p:nvPr/>
        </p:nvGrpSpPr>
        <p:grpSpPr>
          <a:xfrm>
            <a:off x="0" y="1981200"/>
            <a:ext cx="12188825" cy="4876800"/>
            <a:chOff x="0" y="1981200"/>
            <a:chExt cx="9144000" cy="4876800"/>
          </a:xfrm>
        </p:grpSpPr>
        <p:pic>
          <p:nvPicPr>
            <p:cNvPr id="15" name="Picture 14"/>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1981200"/>
              <a:ext cx="9144000" cy="4876800"/>
            </a:xfrm>
            <a:prstGeom prst="rect">
              <a:avLst/>
            </a:prstGeom>
          </p:spPr>
        </p:pic>
        <p:grpSp>
          <p:nvGrpSpPr>
            <p:cNvPr id="16" name="Group 15"/>
            <p:cNvGrpSpPr/>
            <p:nvPr/>
          </p:nvGrpSpPr>
          <p:grpSpPr>
            <a:xfrm>
              <a:off x="448524" y="6446044"/>
              <a:ext cx="1099793" cy="173355"/>
              <a:chOff x="-84138" y="5622925"/>
              <a:chExt cx="4330701" cy="682626"/>
            </a:xfrm>
          </p:grpSpPr>
          <p:sp>
            <p:nvSpPr>
              <p:cNvPr id="17"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8"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9"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0"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1"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2"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23"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grpSp>
      <p:sp>
        <p:nvSpPr>
          <p:cNvPr id="3" name="Text Placeholder 2"/>
          <p:cNvSpPr>
            <a:spLocks noGrp="1"/>
          </p:cNvSpPr>
          <p:nvPr>
            <p:ph type="body" sz="quarter" idx="12" hasCustomPrompt="1"/>
          </p:nvPr>
        </p:nvSpPr>
        <p:spPr>
          <a:xfrm>
            <a:off x="1726751" y="4740499"/>
            <a:ext cx="4062942" cy="1415603"/>
          </a:xfrm>
        </p:spPr>
        <p:txBody>
          <a:bodyPr anchor="ctr"/>
          <a:lstStyle>
            <a:lvl1pPr marL="4233" indent="0" algn="r">
              <a:spcBef>
                <a:spcPts val="0"/>
              </a:spcBef>
              <a:buNone/>
              <a:defRPr sz="11700">
                <a:solidFill>
                  <a:schemeClr val="accent3">
                    <a:lumMod val="50000"/>
                  </a:schemeClr>
                </a:solidFill>
              </a:defRPr>
            </a:lvl1pPr>
            <a:lvl2pPr marL="4233" indent="0">
              <a:spcBef>
                <a:spcPts val="0"/>
              </a:spcBef>
              <a:buNone/>
              <a:defRPr sz="11700">
                <a:solidFill>
                  <a:schemeClr val="accent1">
                    <a:lumMod val="50000"/>
                  </a:schemeClr>
                </a:solidFill>
              </a:defRPr>
            </a:lvl2pPr>
            <a:lvl3pPr marL="4233" indent="0">
              <a:spcBef>
                <a:spcPts val="0"/>
              </a:spcBef>
              <a:buNone/>
              <a:defRPr sz="11700">
                <a:solidFill>
                  <a:schemeClr val="accent1">
                    <a:lumMod val="50000"/>
                  </a:schemeClr>
                </a:solidFill>
              </a:defRPr>
            </a:lvl3pPr>
            <a:lvl4pPr marL="4233" indent="0">
              <a:spcBef>
                <a:spcPts val="0"/>
              </a:spcBef>
              <a:buNone/>
              <a:defRPr sz="11700">
                <a:solidFill>
                  <a:schemeClr val="accent1">
                    <a:lumMod val="50000"/>
                  </a:schemeClr>
                </a:solidFill>
              </a:defRPr>
            </a:lvl4pPr>
            <a:lvl5pPr marL="4233" indent="0">
              <a:spcBef>
                <a:spcPts val="0"/>
              </a:spcBef>
              <a:buNone/>
              <a:defRPr sz="11700">
                <a:solidFill>
                  <a:schemeClr val="accent1">
                    <a:lumMod val="50000"/>
                  </a:schemeClr>
                </a:solidFill>
              </a:defRPr>
            </a:lvl5pPr>
            <a:lvl6pPr marL="4233" indent="0">
              <a:spcBef>
                <a:spcPts val="0"/>
              </a:spcBef>
              <a:buNone/>
              <a:defRPr sz="11700">
                <a:solidFill>
                  <a:schemeClr val="accent1">
                    <a:lumMod val="50000"/>
                  </a:schemeClr>
                </a:solidFill>
              </a:defRPr>
            </a:lvl6pPr>
            <a:lvl7pPr marL="4233" indent="0">
              <a:spcBef>
                <a:spcPts val="0"/>
              </a:spcBef>
              <a:buNone/>
              <a:defRPr sz="11700">
                <a:solidFill>
                  <a:schemeClr val="accent1">
                    <a:lumMod val="50000"/>
                  </a:schemeClr>
                </a:solidFill>
              </a:defRPr>
            </a:lvl7pPr>
            <a:lvl8pPr marL="4233" indent="0">
              <a:spcBef>
                <a:spcPts val="0"/>
              </a:spcBef>
              <a:buNone/>
              <a:defRPr sz="11700">
                <a:solidFill>
                  <a:schemeClr val="accent1">
                    <a:lumMod val="50000"/>
                  </a:schemeClr>
                </a:solidFill>
              </a:defRPr>
            </a:lvl8pPr>
            <a:lvl9pPr marL="4233" indent="0">
              <a:spcBef>
                <a:spcPts val="0"/>
              </a:spcBef>
              <a:buNone/>
              <a:defRPr sz="11700">
                <a:solidFill>
                  <a:schemeClr val="accent1">
                    <a:lumMod val="50000"/>
                  </a:schemeClr>
                </a:solidFill>
              </a:defRPr>
            </a:lvl9pPr>
          </a:lstStyle>
          <a:p>
            <a:pPr lvl="0"/>
            <a:r>
              <a:rPr lang="en-US" dirty="0" smtClean="0"/>
              <a:t>XX</a:t>
            </a:r>
          </a:p>
        </p:txBody>
      </p:sp>
      <p:sp>
        <p:nvSpPr>
          <p:cNvPr id="9" name="Text Placeholder 2"/>
          <p:cNvSpPr>
            <a:spLocks noGrp="1"/>
          </p:cNvSpPr>
          <p:nvPr>
            <p:ph type="body" sz="quarter" idx="13"/>
          </p:nvPr>
        </p:nvSpPr>
        <p:spPr>
          <a:xfrm>
            <a:off x="6094413" y="4740499"/>
            <a:ext cx="4509865" cy="1415603"/>
          </a:xfrm>
        </p:spPr>
        <p:txBody>
          <a:bodyPr anchor="ctr"/>
          <a:lstStyle>
            <a:lvl1pPr marL="4233" indent="0">
              <a:spcBef>
                <a:spcPts val="0"/>
              </a:spcBef>
              <a:buNone/>
              <a:defRPr sz="3200">
                <a:solidFill>
                  <a:schemeClr val="accent3">
                    <a:lumMod val="50000"/>
                  </a:schemeClr>
                </a:solidFill>
              </a:defRPr>
            </a:lvl1pPr>
            <a:lvl2pPr marL="4233" indent="0">
              <a:spcBef>
                <a:spcPts val="0"/>
              </a:spcBef>
              <a:buNone/>
              <a:defRPr sz="2700">
                <a:solidFill>
                  <a:schemeClr val="accent1">
                    <a:lumMod val="50000"/>
                  </a:schemeClr>
                </a:solidFill>
              </a:defRPr>
            </a:lvl2pPr>
            <a:lvl3pPr marL="4233" indent="0">
              <a:spcBef>
                <a:spcPts val="0"/>
              </a:spcBef>
              <a:buNone/>
              <a:defRPr sz="2700">
                <a:solidFill>
                  <a:schemeClr val="accent1">
                    <a:lumMod val="50000"/>
                  </a:schemeClr>
                </a:solidFill>
              </a:defRPr>
            </a:lvl3pPr>
            <a:lvl4pPr marL="4233" indent="0">
              <a:spcBef>
                <a:spcPts val="0"/>
              </a:spcBef>
              <a:buNone/>
              <a:defRPr sz="2700">
                <a:solidFill>
                  <a:schemeClr val="accent1">
                    <a:lumMod val="50000"/>
                  </a:schemeClr>
                </a:solidFill>
              </a:defRPr>
            </a:lvl4pPr>
            <a:lvl5pPr marL="4233" indent="0">
              <a:spcBef>
                <a:spcPts val="0"/>
              </a:spcBef>
              <a:buNone/>
              <a:defRPr sz="2700">
                <a:solidFill>
                  <a:schemeClr val="accent1">
                    <a:lumMod val="50000"/>
                  </a:schemeClr>
                </a:solidFill>
              </a:defRPr>
            </a:lvl5pPr>
            <a:lvl6pPr marL="4233" indent="0">
              <a:spcBef>
                <a:spcPts val="0"/>
              </a:spcBef>
              <a:buNone/>
              <a:defRPr sz="2700">
                <a:solidFill>
                  <a:schemeClr val="accent1">
                    <a:lumMod val="50000"/>
                  </a:schemeClr>
                </a:solidFill>
              </a:defRPr>
            </a:lvl6pPr>
            <a:lvl7pPr marL="4233" indent="0">
              <a:spcBef>
                <a:spcPts val="0"/>
              </a:spcBef>
              <a:buNone/>
              <a:defRPr sz="2700">
                <a:solidFill>
                  <a:schemeClr val="accent1">
                    <a:lumMod val="50000"/>
                  </a:schemeClr>
                </a:solidFill>
              </a:defRPr>
            </a:lvl7pPr>
            <a:lvl8pPr marL="4233" indent="0">
              <a:spcBef>
                <a:spcPts val="0"/>
              </a:spcBef>
              <a:buNone/>
              <a:defRPr sz="2700">
                <a:solidFill>
                  <a:schemeClr val="accent1">
                    <a:lumMod val="50000"/>
                  </a:schemeClr>
                </a:solidFill>
              </a:defRPr>
            </a:lvl8pPr>
            <a:lvl9pPr marL="4233" indent="0">
              <a:spcBef>
                <a:spcPts val="0"/>
              </a:spcBef>
              <a:buNone/>
              <a:defRPr sz="2700">
                <a:solidFill>
                  <a:schemeClr val="accent1">
                    <a:lumMod val="50000"/>
                  </a:schemeClr>
                </a:solidFill>
              </a:defRPr>
            </a:lvl9pPr>
          </a:lstStyle>
          <a:p>
            <a:pPr lvl="0"/>
            <a:r>
              <a:rPr lang="en-US" dirty="0" smtClean="0"/>
              <a:t>Click to edit Master text styles</a:t>
            </a:r>
          </a:p>
        </p:txBody>
      </p:sp>
    </p:spTree>
    <p:extLst>
      <p:ext uri="{BB962C8B-B14F-4D97-AF65-F5344CB8AC3E}">
        <p14:creationId xmlns:p14="http://schemas.microsoft.com/office/powerpoint/2010/main" val="382553061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Metric 2">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5" name="Group 14"/>
          <p:cNvGrpSpPr/>
          <p:nvPr/>
        </p:nvGrpSpPr>
        <p:grpSpPr>
          <a:xfrm>
            <a:off x="617878" y="6446044"/>
            <a:ext cx="1099793" cy="173355"/>
            <a:chOff x="-84138" y="5622925"/>
            <a:chExt cx="4330701" cy="682626"/>
          </a:xfrm>
          <a:solidFill>
            <a:srgbClr val="FFFFFF"/>
          </a:solidFill>
        </p:grpSpPr>
        <p:sp>
          <p:nvSpPr>
            <p:cNvPr id="16"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 name="Text Placeholder 3"/>
          <p:cNvSpPr>
            <a:spLocks noGrp="1"/>
          </p:cNvSpPr>
          <p:nvPr>
            <p:ph type="body" sz="quarter" idx="10" hasCustomPrompt="1"/>
          </p:nvPr>
        </p:nvSpPr>
        <p:spPr>
          <a:xfrm>
            <a:off x="6703854" y="2209800"/>
            <a:ext cx="4387977" cy="1676400"/>
          </a:xfrm>
        </p:spPr>
        <p:txBody>
          <a:bodyPr anchor="b"/>
          <a:lstStyle>
            <a:lvl1pPr marL="3175" indent="0">
              <a:spcBef>
                <a:spcPts val="0"/>
              </a:spcBef>
              <a:buNone/>
              <a:defRPr sz="11000">
                <a:solidFill>
                  <a:schemeClr val="bg1"/>
                </a:solidFill>
              </a:defRPr>
            </a:lvl1pPr>
            <a:lvl2pPr marL="3175" indent="0">
              <a:spcBef>
                <a:spcPts val="0"/>
              </a:spcBef>
              <a:buNone/>
              <a:defRPr sz="11000">
                <a:solidFill>
                  <a:schemeClr val="bg1"/>
                </a:solidFill>
              </a:defRPr>
            </a:lvl2pPr>
            <a:lvl3pPr marL="3175" indent="0">
              <a:spcBef>
                <a:spcPts val="0"/>
              </a:spcBef>
              <a:buNone/>
              <a:defRPr sz="11000">
                <a:solidFill>
                  <a:schemeClr val="bg1"/>
                </a:solidFill>
              </a:defRPr>
            </a:lvl3pPr>
            <a:lvl4pPr marL="3175" indent="0">
              <a:spcBef>
                <a:spcPts val="0"/>
              </a:spcBef>
              <a:buNone/>
              <a:defRPr sz="11000">
                <a:solidFill>
                  <a:schemeClr val="bg1"/>
                </a:solidFill>
              </a:defRPr>
            </a:lvl4pPr>
            <a:lvl5pPr marL="3175" indent="0">
              <a:spcBef>
                <a:spcPts val="0"/>
              </a:spcBef>
              <a:buNone/>
              <a:defRPr sz="11000">
                <a:solidFill>
                  <a:schemeClr val="bg1"/>
                </a:solidFill>
              </a:defRPr>
            </a:lvl5pPr>
            <a:lvl6pPr marL="3175" indent="0">
              <a:spcBef>
                <a:spcPts val="0"/>
              </a:spcBef>
              <a:buNone/>
              <a:defRPr sz="11000">
                <a:solidFill>
                  <a:schemeClr val="bg1"/>
                </a:solidFill>
              </a:defRPr>
            </a:lvl6pPr>
            <a:lvl7pPr marL="3175" indent="0">
              <a:spcBef>
                <a:spcPts val="0"/>
              </a:spcBef>
              <a:buNone/>
              <a:defRPr sz="11000">
                <a:solidFill>
                  <a:schemeClr val="bg1"/>
                </a:solidFill>
              </a:defRPr>
            </a:lvl7pPr>
            <a:lvl8pPr marL="3175" indent="0">
              <a:spcBef>
                <a:spcPts val="0"/>
              </a:spcBef>
              <a:buNone/>
              <a:defRPr sz="11000">
                <a:solidFill>
                  <a:schemeClr val="bg1"/>
                </a:solidFill>
              </a:defRPr>
            </a:lvl8pPr>
            <a:lvl9pPr marL="3175" indent="0">
              <a:spcBef>
                <a:spcPts val="0"/>
              </a:spcBef>
              <a:buNone/>
              <a:defRPr sz="11000">
                <a:solidFill>
                  <a:schemeClr val="bg1"/>
                </a:solidFill>
              </a:defRPr>
            </a:lvl9pPr>
          </a:lstStyle>
          <a:p>
            <a:pPr lvl="0"/>
            <a:r>
              <a:rPr lang="en-US" dirty="0" smtClean="0"/>
              <a:t>XX</a:t>
            </a:r>
          </a:p>
        </p:txBody>
      </p:sp>
      <p:sp>
        <p:nvSpPr>
          <p:cNvPr id="14" name="Text Placeholder 3"/>
          <p:cNvSpPr>
            <a:spLocks noGrp="1"/>
          </p:cNvSpPr>
          <p:nvPr>
            <p:ph type="body" sz="quarter" idx="11"/>
          </p:nvPr>
        </p:nvSpPr>
        <p:spPr>
          <a:xfrm>
            <a:off x="6703854" y="3886200"/>
            <a:ext cx="4387977" cy="1066800"/>
          </a:xfrm>
        </p:spPr>
        <p:txBody>
          <a:bodyPr/>
          <a:lstStyle>
            <a:lvl1pPr marL="3175" indent="0">
              <a:spcBef>
                <a:spcPts val="0"/>
              </a:spcBef>
              <a:buNone/>
              <a:defRPr sz="2400" cap="none" baseline="0">
                <a:solidFill>
                  <a:schemeClr val="bg1"/>
                </a:solidFill>
              </a:defRPr>
            </a:lvl1pPr>
            <a:lvl2pPr marL="3175" indent="0">
              <a:spcBef>
                <a:spcPts val="0"/>
              </a:spcBef>
              <a:buNone/>
              <a:defRPr sz="2400" cap="none" baseline="0">
                <a:solidFill>
                  <a:schemeClr val="bg1"/>
                </a:solidFill>
              </a:defRPr>
            </a:lvl2pPr>
            <a:lvl3pPr marL="3175" indent="0">
              <a:spcBef>
                <a:spcPts val="0"/>
              </a:spcBef>
              <a:buNone/>
              <a:defRPr sz="2000" cap="all" baseline="0">
                <a:solidFill>
                  <a:schemeClr val="bg1"/>
                </a:solidFill>
              </a:defRPr>
            </a:lvl3pPr>
            <a:lvl4pPr marL="3175" indent="0">
              <a:spcBef>
                <a:spcPts val="0"/>
              </a:spcBef>
              <a:buNone/>
              <a:defRPr sz="2000" cap="all" baseline="0">
                <a:solidFill>
                  <a:schemeClr val="bg1"/>
                </a:solidFill>
              </a:defRPr>
            </a:lvl4pPr>
            <a:lvl5pPr marL="3175" indent="0">
              <a:spcBef>
                <a:spcPts val="0"/>
              </a:spcBef>
              <a:buNone/>
              <a:defRPr sz="2000" cap="all" baseline="0">
                <a:solidFill>
                  <a:schemeClr val="bg1"/>
                </a:solidFill>
              </a:defRPr>
            </a:lvl5pPr>
            <a:lvl6pPr marL="3175" indent="0">
              <a:spcBef>
                <a:spcPts val="0"/>
              </a:spcBef>
              <a:buNone/>
              <a:defRPr sz="2000" cap="all" baseline="0">
                <a:solidFill>
                  <a:schemeClr val="bg1"/>
                </a:solidFill>
              </a:defRPr>
            </a:lvl6pPr>
            <a:lvl7pPr marL="3175" indent="0">
              <a:spcBef>
                <a:spcPts val="0"/>
              </a:spcBef>
              <a:buNone/>
              <a:defRPr sz="2000" cap="all" baseline="0">
                <a:solidFill>
                  <a:schemeClr val="bg1"/>
                </a:solidFill>
              </a:defRPr>
            </a:lvl7pPr>
            <a:lvl8pPr marL="3175" indent="0">
              <a:spcBef>
                <a:spcPts val="0"/>
              </a:spcBef>
              <a:buNone/>
              <a:defRPr sz="2000" cap="all" baseline="0">
                <a:solidFill>
                  <a:schemeClr val="bg1"/>
                </a:solidFill>
              </a:defRPr>
            </a:lvl8pPr>
            <a:lvl9pPr marL="3175" indent="0">
              <a:spcBef>
                <a:spcPts val="0"/>
              </a:spcBef>
              <a:buNone/>
              <a:defRPr sz="2000" cap="all" baseline="0">
                <a:solidFill>
                  <a:schemeClr val="bg1"/>
                </a:solidFill>
              </a:defRPr>
            </a:lvl9pPr>
          </a:lstStyle>
          <a:p>
            <a:pPr lvl="0"/>
            <a:r>
              <a:rPr lang="en-US" dirty="0" smtClean="0"/>
              <a:t>Click to edit Master text styles</a:t>
            </a:r>
          </a:p>
          <a:p>
            <a:pPr lvl="1"/>
            <a:endParaRPr lang="en-US" dirty="0" smtClean="0"/>
          </a:p>
        </p:txBody>
      </p:sp>
    </p:spTree>
    <p:extLst>
      <p:ext uri="{BB962C8B-B14F-4D97-AF65-F5344CB8AC3E}">
        <p14:creationId xmlns:p14="http://schemas.microsoft.com/office/powerpoint/2010/main" val="171196868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slideLayout" Target="../slideLayouts/slideLayout75.xml"/><Relationship Id="rId3" Type="http://schemas.openxmlformats.org/officeDocument/2006/relationships/slideLayout" Target="../slideLayouts/slideLayout60.xml"/><Relationship Id="rId21" Type="http://schemas.openxmlformats.org/officeDocument/2006/relationships/slideLayout" Target="../slideLayouts/slideLayout78.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5" Type="http://schemas.openxmlformats.org/officeDocument/2006/relationships/image" Target="../media/image1.png"/><Relationship Id="rId2" Type="http://schemas.openxmlformats.org/officeDocument/2006/relationships/slideLayout" Target="../slideLayouts/slideLayout59.xml"/><Relationship Id="rId16" Type="http://schemas.openxmlformats.org/officeDocument/2006/relationships/slideLayout" Target="../slideLayouts/slideLayout73.xml"/><Relationship Id="rId20" Type="http://schemas.openxmlformats.org/officeDocument/2006/relationships/slideLayout" Target="../slideLayouts/slideLayout77.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24" Type="http://schemas.openxmlformats.org/officeDocument/2006/relationships/theme" Target="../theme/theme4.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23" Type="http://schemas.openxmlformats.org/officeDocument/2006/relationships/slideLayout" Target="../slideLayouts/slideLayout80.xml"/><Relationship Id="rId10" Type="http://schemas.openxmlformats.org/officeDocument/2006/relationships/slideLayout" Target="../slideLayouts/slideLayout67.xml"/><Relationship Id="rId19" Type="http://schemas.openxmlformats.org/officeDocument/2006/relationships/slideLayout" Target="../slideLayouts/slideLayout76.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 Id="rId22" Type="http://schemas.openxmlformats.org/officeDocument/2006/relationships/slideLayout" Target="../slideLayouts/slideLayout7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33">
            <a:extLst>
              <a:ext uri="{28A0092B-C50C-407E-A947-70E740481C1C}">
                <a14:useLocalDpi xmlns:a14="http://schemas.microsoft.com/office/drawing/2010/main" val="0"/>
              </a:ext>
            </a:extLst>
          </a:blip>
          <a:stretch>
            <a:fillRect/>
          </a:stretch>
        </p:blipFill>
        <p:spPr>
          <a:xfrm>
            <a:off x="10209212" y="5408767"/>
            <a:ext cx="1979613" cy="1454097"/>
          </a:xfrm>
          <a:prstGeom prst="rect">
            <a:avLst/>
          </a:prstGeom>
        </p:spPr>
      </p:pic>
      <p:grpSp>
        <p:nvGrpSpPr>
          <p:cNvPr id="21" name="Group 20"/>
          <p:cNvGrpSpPr/>
          <p:nvPr userDrawn="1"/>
        </p:nvGrpSpPr>
        <p:grpSpPr>
          <a:xfrm>
            <a:off x="617878" y="6446044"/>
            <a:ext cx="1099793" cy="173355"/>
            <a:chOff x="-84138" y="5622925"/>
            <a:chExt cx="4330701" cy="682626"/>
          </a:xfrm>
        </p:grpSpPr>
        <p:sp>
          <p:nvSpPr>
            <p:cNvPr id="22" name="Freeform 6"/>
            <p:cNvSpPr>
              <a:spLocks/>
            </p:cNvSpPr>
            <p:nvPr userDrawn="1"/>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7"/>
            <p:cNvSpPr>
              <a:spLocks/>
            </p:cNvSpPr>
            <p:nvPr userDrawn="1"/>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
            <p:cNvSpPr>
              <a:spLocks noEditPoints="1"/>
            </p:cNvSpPr>
            <p:nvPr userDrawn="1"/>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9"/>
            <p:cNvSpPr>
              <a:spLocks noEditPoints="1"/>
            </p:cNvSpPr>
            <p:nvPr userDrawn="1"/>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
            <p:cNvSpPr>
              <a:spLocks/>
            </p:cNvSpPr>
            <p:nvPr userDrawn="1"/>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1"/>
            <p:cNvSpPr>
              <a:spLocks noEditPoints="1"/>
            </p:cNvSpPr>
            <p:nvPr userDrawn="1"/>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2"/>
            <p:cNvSpPr>
              <a:spLocks noEditPoints="1"/>
            </p:cNvSpPr>
            <p:nvPr userDrawn="1"/>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609441" y="330200"/>
            <a:ext cx="10969943" cy="812800"/>
          </a:xfrm>
          <a:prstGeom prst="rect">
            <a:avLst/>
          </a:prstGeom>
        </p:spPr>
        <p:txBody>
          <a:bodyPr vert="horz" lIns="0" tIns="0" rIns="0" bIns="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609441" y="1371600"/>
            <a:ext cx="10969943" cy="46482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4" name="Date Placeholder 3"/>
          <p:cNvSpPr>
            <a:spLocks noGrp="1"/>
          </p:cNvSpPr>
          <p:nvPr>
            <p:ph type="dt" sz="half" idx="2"/>
          </p:nvPr>
        </p:nvSpPr>
        <p:spPr>
          <a:xfrm>
            <a:off x="11071516" y="6883401"/>
            <a:ext cx="1117309" cy="133350"/>
          </a:xfrm>
          <a:prstGeom prst="rect">
            <a:avLst/>
          </a:prstGeom>
        </p:spPr>
        <p:txBody>
          <a:bodyPr vert="horz" lIns="0" tIns="0" rIns="0" bIns="0" rtlCol="0" anchor="ctr"/>
          <a:lstStyle>
            <a:lvl1pPr algn="r">
              <a:defRPr sz="8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5105161" y="6464301"/>
            <a:ext cx="5180251" cy="149224"/>
          </a:xfrm>
          <a:prstGeom prst="rect">
            <a:avLst/>
          </a:prstGeom>
        </p:spPr>
        <p:txBody>
          <a:bodyPr vert="horz" lIns="0" tIns="0" rIns="0" bIns="0" rtlCol="0" anchor="ctr"/>
          <a:lstStyle>
            <a:lvl1pPr algn="r">
              <a:defRPr sz="1000">
                <a:solidFill>
                  <a:schemeClr val="tx1">
                    <a:tint val="75000"/>
                  </a:schemeClr>
                </a:solidFill>
              </a:defRPr>
            </a:lvl1pPr>
          </a:lstStyle>
          <a:p>
            <a:r>
              <a:rPr lang="en-US" smtClean="0"/>
              <a:t>CONFIDENTIAL</a:t>
            </a:r>
            <a:endParaRPr lang="en-US" dirty="0"/>
          </a:p>
        </p:txBody>
      </p:sp>
      <p:sp>
        <p:nvSpPr>
          <p:cNvPr id="6" name="Slide Number Placeholder 5"/>
          <p:cNvSpPr>
            <a:spLocks noGrp="1"/>
          </p:cNvSpPr>
          <p:nvPr>
            <p:ph type="sldNum" sz="quarter" idx="4"/>
          </p:nvPr>
        </p:nvSpPr>
        <p:spPr>
          <a:xfrm>
            <a:off x="11597326" y="6464301"/>
            <a:ext cx="450733" cy="149224"/>
          </a:xfrm>
          <a:prstGeom prst="rect">
            <a:avLst/>
          </a:prstGeom>
        </p:spPr>
        <p:txBody>
          <a:bodyPr vert="horz" lIns="0" tIns="0" rIns="0" bIns="0" rtlCol="0" anchor="ctr"/>
          <a:lstStyle>
            <a:lvl1pPr algn="ctr">
              <a:defRPr sz="1000">
                <a:solidFill>
                  <a:schemeClr val="bg1"/>
                </a:solidFill>
              </a:defRPr>
            </a:lvl1pPr>
          </a:lstStyle>
          <a:p>
            <a:fld id="{6EA6D8CF-3CDE-4807-BCD2-C9F2B831AAA5}" type="slidenum">
              <a:rPr lang="en-US" smtClean="0"/>
              <a:pPr/>
              <a:t>‹#›</a:t>
            </a:fld>
            <a:endParaRPr lang="en-US" dirty="0"/>
          </a:p>
        </p:txBody>
      </p:sp>
    </p:spTree>
    <p:extLst>
      <p:ext uri="{BB962C8B-B14F-4D97-AF65-F5344CB8AC3E}">
        <p14:creationId xmlns:p14="http://schemas.microsoft.com/office/powerpoint/2010/main" val="2841782731"/>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98" r:id="rId4"/>
    <p:sldLayoutId id="2147483689" r:id="rId5"/>
    <p:sldLayoutId id="2147483700" r:id="rId6"/>
    <p:sldLayoutId id="2147483701" r:id="rId7"/>
    <p:sldLayoutId id="2147483702" r:id="rId8"/>
    <p:sldLayoutId id="2147483703" r:id="rId9"/>
    <p:sldLayoutId id="2147483704" r:id="rId10"/>
    <p:sldLayoutId id="2147483690" r:id="rId11"/>
    <p:sldLayoutId id="2147483691" r:id="rId12"/>
    <p:sldLayoutId id="2147483692" r:id="rId13"/>
    <p:sldLayoutId id="2147483699" r:id="rId14"/>
    <p:sldLayoutId id="2147483693" r:id="rId15"/>
    <p:sldLayoutId id="2147483694" r:id="rId16"/>
    <p:sldLayoutId id="2147483695" r:id="rId17"/>
    <p:sldLayoutId id="2147483705" r:id="rId18"/>
    <p:sldLayoutId id="2147483706" r:id="rId19"/>
    <p:sldLayoutId id="2147483709" r:id="rId20"/>
    <p:sldLayoutId id="2147483708" r:id="rId21"/>
    <p:sldLayoutId id="2147483710" r:id="rId22"/>
    <p:sldLayoutId id="2147483711" r:id="rId23"/>
    <p:sldLayoutId id="2147483712" r:id="rId24"/>
    <p:sldLayoutId id="2147483696" r:id="rId25"/>
    <p:sldLayoutId id="2147483697" r:id="rId26"/>
    <p:sldLayoutId id="2147483740" r:id="rId27"/>
    <p:sldLayoutId id="2147483741" r:id="rId28"/>
    <p:sldLayoutId id="2147483742" r:id="rId29"/>
    <p:sldLayoutId id="2147483743" r:id="rId30"/>
    <p:sldLayoutId id="2147483744" r:id="rId31"/>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28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200"/>
        </a:spcBef>
        <a:buClr>
          <a:schemeClr val="tx1">
            <a:lumMod val="60000"/>
            <a:lumOff val="40000"/>
          </a:schemeClr>
        </a:buClr>
        <a:buSzPct val="9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SzPct val="90000"/>
        <a:buFont typeface="Arial" panose="020B0604020202020204" pitchFamily="34" charset="0"/>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6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4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4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SzPct val="90000"/>
        <a:buFont typeface="Calibri" panose="020F0502020204030204" pitchFamily="34" charset="0"/>
        <a:buChar char="–"/>
        <a:defRPr sz="14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4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SzPct val="90000"/>
        <a:buFont typeface="Calibri" panose="020F0502020204030204" pitchFamily="34" charset="0"/>
        <a:buChar char="–"/>
        <a:defRPr sz="14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100000">
              <a:schemeClr val="bg1"/>
            </a:gs>
            <a:gs pos="0">
              <a:schemeClr val="bg2">
                <a:lumMod val="60000"/>
                <a:lumOff val="40000"/>
              </a:schemeClr>
            </a:gs>
          </a:gsLst>
          <a:lin ang="5400000" scaled="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481" y="0"/>
            <a:ext cx="10980116" cy="812800"/>
          </a:xfrm>
          <a:prstGeom prst="rect">
            <a:avLst/>
          </a:prstGeom>
        </p:spPr>
        <p:txBody>
          <a:bodyPr vert="horz" lIns="0" tIns="0" rIns="0" bIns="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561179" y="1337733"/>
            <a:ext cx="10969943" cy="4343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20551509"/>
      </p:ext>
    </p:extLst>
  </p:cSld>
  <p:clrMap bg1="dk1" tx1="lt1" bg2="dk2" tx2="lt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Lst>
  <p:timing>
    <p:tnLst>
      <p:par>
        <p:cTn id="1" dur="indefinite" restart="never" nodeType="tmRoot"/>
      </p:par>
    </p:tnLst>
  </p:timing>
  <p:hf hdr="0" ftr="0" dt="0"/>
  <p:txStyles>
    <p:titleStyle>
      <a:lvl1pPr algn="l" defTabSz="914247" rtl="0" eaLnBrk="1" latinLnBrk="0" hangingPunct="1">
        <a:lnSpc>
          <a:spcPct val="90000"/>
        </a:lnSpc>
        <a:spcBef>
          <a:spcPct val="0"/>
        </a:spcBef>
        <a:buNone/>
        <a:defRPr sz="2800" b="1" kern="1200">
          <a:solidFill>
            <a:schemeClr val="accent6"/>
          </a:solidFill>
          <a:latin typeface="Arial"/>
          <a:ea typeface="黑体"/>
          <a:cs typeface="+mj-cs"/>
        </a:defRPr>
      </a:lvl1pPr>
    </p:titleStyle>
    <p:bodyStyle>
      <a:lvl1pPr marL="228563" indent="-228563" algn="l" defTabSz="914247" rtl="0" eaLnBrk="1" latinLnBrk="0" hangingPunct="1">
        <a:lnSpc>
          <a:spcPct val="90000"/>
        </a:lnSpc>
        <a:spcBef>
          <a:spcPts val="1200"/>
        </a:spcBef>
        <a:buClr>
          <a:schemeClr val="tx1"/>
        </a:buClr>
        <a:buSzPct val="90000"/>
        <a:buFont typeface="Arial" panose="020B0604020202020204" pitchFamily="34" charset="0"/>
        <a:buChar char="•"/>
        <a:defRPr sz="2000" kern="1200">
          <a:solidFill>
            <a:schemeClr val="tx1"/>
          </a:solidFill>
          <a:latin typeface="Arial"/>
          <a:ea typeface="黑体"/>
          <a:cs typeface="+mn-cs"/>
        </a:defRPr>
      </a:lvl1pPr>
      <a:lvl2pPr marL="502839" indent="-228563" algn="l" defTabSz="914247" rtl="0" eaLnBrk="1" latinLnBrk="0" hangingPunct="1">
        <a:lnSpc>
          <a:spcPct val="90000"/>
        </a:lnSpc>
        <a:spcBef>
          <a:spcPts val="800"/>
        </a:spcBef>
        <a:buClr>
          <a:schemeClr val="tx1"/>
        </a:buClr>
        <a:buSzPct val="90000"/>
        <a:buFont typeface="Arial" panose="020B0604020202020204" pitchFamily="34" charset="0"/>
        <a:buChar char="–"/>
        <a:defRPr sz="1900" kern="1200">
          <a:solidFill>
            <a:schemeClr val="tx1"/>
          </a:solidFill>
          <a:latin typeface="Arial"/>
          <a:ea typeface="黑体"/>
          <a:cs typeface="+mn-cs"/>
        </a:defRPr>
      </a:lvl2pPr>
      <a:lvl3pPr marL="731397" indent="-182848" algn="l" defTabSz="914247" rtl="0" eaLnBrk="1" latinLnBrk="0" hangingPunct="1">
        <a:lnSpc>
          <a:spcPct val="90000"/>
        </a:lnSpc>
        <a:spcBef>
          <a:spcPts val="600"/>
        </a:spcBef>
        <a:buClr>
          <a:schemeClr val="tx1"/>
        </a:buClr>
        <a:buSzPct val="90000"/>
        <a:buFont typeface="Arial" panose="020B0604020202020204" pitchFamily="34" charset="0"/>
        <a:buChar char="•"/>
        <a:defRPr sz="1600" kern="1200">
          <a:solidFill>
            <a:schemeClr val="tx1"/>
          </a:solidFill>
          <a:latin typeface="Arial"/>
          <a:ea typeface="黑体"/>
          <a:cs typeface="+mn-cs"/>
        </a:defRPr>
      </a:lvl3pPr>
      <a:lvl4pPr marL="959960" indent="-182848" algn="l" defTabSz="914247" rtl="0" eaLnBrk="1" latinLnBrk="0" hangingPunct="1">
        <a:lnSpc>
          <a:spcPct val="90000"/>
        </a:lnSpc>
        <a:spcBef>
          <a:spcPts val="600"/>
        </a:spcBef>
        <a:buClr>
          <a:schemeClr val="tx1"/>
        </a:buClr>
        <a:buSzPct val="90000"/>
        <a:buFont typeface="Arial" panose="020B0604020202020204" pitchFamily="34" charset="0"/>
        <a:buChar char="–"/>
        <a:defRPr sz="1500" kern="1200">
          <a:solidFill>
            <a:schemeClr val="tx1"/>
          </a:solidFill>
          <a:latin typeface="Arial"/>
          <a:ea typeface="黑体"/>
          <a:cs typeface="+mn-cs"/>
        </a:defRPr>
      </a:lvl4pPr>
      <a:lvl5pPr marL="1188523" indent="-182848" algn="l" defTabSz="914247" rtl="0" eaLnBrk="1" latinLnBrk="0" hangingPunct="1">
        <a:lnSpc>
          <a:spcPct val="90000"/>
        </a:lnSpc>
        <a:spcBef>
          <a:spcPts val="600"/>
        </a:spcBef>
        <a:buClr>
          <a:schemeClr val="tx1"/>
        </a:buClr>
        <a:buSzPct val="90000"/>
        <a:buFont typeface="Arial" panose="020B0604020202020204" pitchFamily="34" charset="0"/>
        <a:buChar char="•"/>
        <a:defRPr sz="1500" kern="1200">
          <a:solidFill>
            <a:schemeClr val="tx1"/>
          </a:solidFill>
          <a:latin typeface="Arial"/>
          <a:ea typeface="黑体"/>
          <a:cs typeface="+mn-cs"/>
        </a:defRPr>
      </a:lvl5pPr>
      <a:lvl6pPr marL="1417081" indent="-182848" algn="l" defTabSz="914247" rtl="0" eaLnBrk="1" latinLnBrk="0" hangingPunct="1">
        <a:lnSpc>
          <a:spcPct val="90000"/>
        </a:lnSpc>
        <a:spcBef>
          <a:spcPts val="600"/>
        </a:spcBef>
        <a:buClr>
          <a:schemeClr val="tx1">
            <a:lumMod val="60000"/>
            <a:lumOff val="40000"/>
          </a:schemeClr>
        </a:buClr>
        <a:buSzPct val="90000"/>
        <a:buFont typeface="Calibri" panose="020F0502020204030204" pitchFamily="34" charset="0"/>
        <a:buChar char="–"/>
        <a:defRPr sz="1500" kern="1200">
          <a:solidFill>
            <a:schemeClr val="tx1"/>
          </a:solidFill>
          <a:latin typeface="+mn-lt"/>
          <a:ea typeface="+mn-ea"/>
          <a:cs typeface="+mn-cs"/>
        </a:defRPr>
      </a:lvl6pPr>
      <a:lvl7pPr marL="1645648" indent="-182848" algn="l" defTabSz="914247"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500" kern="1200">
          <a:solidFill>
            <a:schemeClr val="tx1"/>
          </a:solidFill>
          <a:latin typeface="+mn-lt"/>
          <a:ea typeface="+mn-ea"/>
          <a:cs typeface="+mn-cs"/>
        </a:defRPr>
      </a:lvl7pPr>
      <a:lvl8pPr marL="1874207" indent="-182848" algn="l" defTabSz="914247" rtl="0" eaLnBrk="1" latinLnBrk="0" hangingPunct="1">
        <a:lnSpc>
          <a:spcPct val="90000"/>
        </a:lnSpc>
        <a:spcBef>
          <a:spcPts val="600"/>
        </a:spcBef>
        <a:buClr>
          <a:schemeClr val="tx1">
            <a:lumMod val="60000"/>
            <a:lumOff val="40000"/>
          </a:schemeClr>
        </a:buClr>
        <a:buSzPct val="90000"/>
        <a:buFont typeface="Calibri" panose="020F0502020204030204" pitchFamily="34" charset="0"/>
        <a:buChar char="–"/>
        <a:defRPr sz="1500" kern="1200">
          <a:solidFill>
            <a:schemeClr val="tx1"/>
          </a:solidFill>
          <a:latin typeface="+mn-lt"/>
          <a:ea typeface="+mn-ea"/>
          <a:cs typeface="+mn-cs"/>
        </a:defRPr>
      </a:lvl8pPr>
      <a:lvl9pPr marL="2102768" indent="-182848" algn="l" defTabSz="914247"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914247" rtl="0" eaLnBrk="1" latinLnBrk="0" hangingPunct="1">
        <a:defRPr sz="1900" kern="1200">
          <a:solidFill>
            <a:schemeClr val="tx1"/>
          </a:solidFill>
          <a:latin typeface="+mn-lt"/>
          <a:ea typeface="+mn-ea"/>
          <a:cs typeface="+mn-cs"/>
        </a:defRPr>
      </a:lvl1pPr>
      <a:lvl2pPr marL="457121" algn="l" defTabSz="914247" rtl="0" eaLnBrk="1" latinLnBrk="0" hangingPunct="1">
        <a:defRPr sz="1900" kern="1200">
          <a:solidFill>
            <a:schemeClr val="tx1"/>
          </a:solidFill>
          <a:latin typeface="+mn-lt"/>
          <a:ea typeface="+mn-ea"/>
          <a:cs typeface="+mn-cs"/>
        </a:defRPr>
      </a:lvl2pPr>
      <a:lvl3pPr marL="914247" algn="l" defTabSz="914247" rtl="0" eaLnBrk="1" latinLnBrk="0" hangingPunct="1">
        <a:defRPr sz="1900" kern="1200">
          <a:solidFill>
            <a:schemeClr val="tx1"/>
          </a:solidFill>
          <a:latin typeface="+mn-lt"/>
          <a:ea typeface="+mn-ea"/>
          <a:cs typeface="+mn-cs"/>
        </a:defRPr>
      </a:lvl3pPr>
      <a:lvl4pPr marL="1371371" algn="l" defTabSz="914247" rtl="0" eaLnBrk="1" latinLnBrk="0" hangingPunct="1">
        <a:defRPr sz="1900" kern="1200">
          <a:solidFill>
            <a:schemeClr val="tx1"/>
          </a:solidFill>
          <a:latin typeface="+mn-lt"/>
          <a:ea typeface="+mn-ea"/>
          <a:cs typeface="+mn-cs"/>
        </a:defRPr>
      </a:lvl4pPr>
      <a:lvl5pPr marL="1828496" algn="l" defTabSz="914247" rtl="0" eaLnBrk="1" latinLnBrk="0" hangingPunct="1">
        <a:defRPr sz="1900" kern="1200">
          <a:solidFill>
            <a:schemeClr val="tx1"/>
          </a:solidFill>
          <a:latin typeface="+mn-lt"/>
          <a:ea typeface="+mn-ea"/>
          <a:cs typeface="+mn-cs"/>
        </a:defRPr>
      </a:lvl5pPr>
      <a:lvl6pPr marL="2285617" algn="l" defTabSz="914247" rtl="0" eaLnBrk="1" latinLnBrk="0" hangingPunct="1">
        <a:defRPr sz="1900" kern="1200">
          <a:solidFill>
            <a:schemeClr val="tx1"/>
          </a:solidFill>
          <a:latin typeface="+mn-lt"/>
          <a:ea typeface="+mn-ea"/>
          <a:cs typeface="+mn-cs"/>
        </a:defRPr>
      </a:lvl6pPr>
      <a:lvl7pPr marL="2742743" algn="l" defTabSz="914247" rtl="0" eaLnBrk="1" latinLnBrk="0" hangingPunct="1">
        <a:defRPr sz="1900" kern="1200">
          <a:solidFill>
            <a:schemeClr val="tx1"/>
          </a:solidFill>
          <a:latin typeface="+mn-lt"/>
          <a:ea typeface="+mn-ea"/>
          <a:cs typeface="+mn-cs"/>
        </a:defRPr>
      </a:lvl7pPr>
      <a:lvl8pPr marL="3199867" algn="l" defTabSz="914247" rtl="0" eaLnBrk="1" latinLnBrk="0" hangingPunct="1">
        <a:defRPr sz="1900" kern="1200">
          <a:solidFill>
            <a:schemeClr val="tx1"/>
          </a:solidFill>
          <a:latin typeface="+mn-lt"/>
          <a:ea typeface="+mn-ea"/>
          <a:cs typeface="+mn-cs"/>
        </a:defRPr>
      </a:lvl8pPr>
      <a:lvl9pPr marL="3656992" algn="l" defTabSz="914247" rtl="0" eaLnBrk="1" latinLnBrk="0" hangingPunct="1">
        <a:defRPr sz="1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a:gsLst>
            <a:gs pos="100000">
              <a:schemeClr val="bg1"/>
            </a:gs>
            <a:gs pos="0">
              <a:schemeClr val="bg2">
                <a:lumMod val="60000"/>
                <a:lumOff val="40000"/>
              </a:schemeClr>
            </a:gs>
          </a:gsLst>
          <a:lin ang="5400000" scaled="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481" y="0"/>
            <a:ext cx="10980116" cy="812800"/>
          </a:xfrm>
          <a:prstGeom prst="rect">
            <a:avLst/>
          </a:prstGeom>
        </p:spPr>
        <p:txBody>
          <a:bodyPr vert="horz" lIns="0" tIns="0" rIns="0" bIns="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561179" y="1337733"/>
            <a:ext cx="10969943" cy="4343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38019037"/>
      </p:ext>
    </p:extLst>
  </p:cSld>
  <p:clrMap bg1="dk1" tx1="lt1" bg2="dk2" tx2="lt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Lst>
  <p:timing>
    <p:tnLst>
      <p:par>
        <p:cTn id="1" dur="indefinite" restart="never" nodeType="tmRoot"/>
      </p:par>
    </p:tnLst>
  </p:timing>
  <p:hf hdr="0" ftr="0" dt="0"/>
  <p:txStyles>
    <p:titleStyle>
      <a:lvl1pPr algn="l" defTabSz="914247" rtl="0" eaLnBrk="1" latinLnBrk="0" hangingPunct="1">
        <a:lnSpc>
          <a:spcPct val="90000"/>
        </a:lnSpc>
        <a:spcBef>
          <a:spcPct val="0"/>
        </a:spcBef>
        <a:buNone/>
        <a:defRPr sz="2800" b="1" kern="1200">
          <a:solidFill>
            <a:schemeClr val="accent6"/>
          </a:solidFill>
          <a:latin typeface="Arial"/>
          <a:ea typeface="黑体"/>
          <a:cs typeface="+mj-cs"/>
        </a:defRPr>
      </a:lvl1pPr>
    </p:titleStyle>
    <p:bodyStyle>
      <a:lvl1pPr marL="228563" indent="-228563" algn="l" defTabSz="914247" rtl="0" eaLnBrk="1" latinLnBrk="0" hangingPunct="1">
        <a:lnSpc>
          <a:spcPct val="90000"/>
        </a:lnSpc>
        <a:spcBef>
          <a:spcPts val="1200"/>
        </a:spcBef>
        <a:buClr>
          <a:schemeClr val="tx1"/>
        </a:buClr>
        <a:buSzPct val="90000"/>
        <a:buFont typeface="Arial" panose="020B0604020202020204" pitchFamily="34" charset="0"/>
        <a:buChar char="•"/>
        <a:defRPr sz="2000" kern="1200">
          <a:solidFill>
            <a:schemeClr val="tx1"/>
          </a:solidFill>
          <a:latin typeface="Arial"/>
          <a:ea typeface="黑体"/>
          <a:cs typeface="+mn-cs"/>
        </a:defRPr>
      </a:lvl1pPr>
      <a:lvl2pPr marL="502839" indent="-228563" algn="l" defTabSz="914247" rtl="0" eaLnBrk="1" latinLnBrk="0" hangingPunct="1">
        <a:lnSpc>
          <a:spcPct val="90000"/>
        </a:lnSpc>
        <a:spcBef>
          <a:spcPts val="800"/>
        </a:spcBef>
        <a:buClr>
          <a:schemeClr val="tx1"/>
        </a:buClr>
        <a:buSzPct val="90000"/>
        <a:buFont typeface="Arial" panose="020B0604020202020204" pitchFamily="34" charset="0"/>
        <a:buChar char="–"/>
        <a:defRPr sz="1900" kern="1200">
          <a:solidFill>
            <a:schemeClr val="tx1"/>
          </a:solidFill>
          <a:latin typeface="Arial"/>
          <a:ea typeface="黑体"/>
          <a:cs typeface="+mn-cs"/>
        </a:defRPr>
      </a:lvl2pPr>
      <a:lvl3pPr marL="731397" indent="-182848" algn="l" defTabSz="914247" rtl="0" eaLnBrk="1" latinLnBrk="0" hangingPunct="1">
        <a:lnSpc>
          <a:spcPct val="90000"/>
        </a:lnSpc>
        <a:spcBef>
          <a:spcPts val="600"/>
        </a:spcBef>
        <a:buClr>
          <a:schemeClr val="tx1"/>
        </a:buClr>
        <a:buSzPct val="90000"/>
        <a:buFont typeface="Arial" panose="020B0604020202020204" pitchFamily="34" charset="0"/>
        <a:buChar char="•"/>
        <a:defRPr sz="1600" kern="1200">
          <a:solidFill>
            <a:schemeClr val="tx1"/>
          </a:solidFill>
          <a:latin typeface="Arial"/>
          <a:ea typeface="黑体"/>
          <a:cs typeface="+mn-cs"/>
        </a:defRPr>
      </a:lvl3pPr>
      <a:lvl4pPr marL="959960" indent="-182848" algn="l" defTabSz="914247" rtl="0" eaLnBrk="1" latinLnBrk="0" hangingPunct="1">
        <a:lnSpc>
          <a:spcPct val="90000"/>
        </a:lnSpc>
        <a:spcBef>
          <a:spcPts val="600"/>
        </a:spcBef>
        <a:buClr>
          <a:schemeClr val="tx1"/>
        </a:buClr>
        <a:buSzPct val="90000"/>
        <a:buFont typeface="Arial" panose="020B0604020202020204" pitchFamily="34" charset="0"/>
        <a:buChar char="–"/>
        <a:defRPr sz="1500" kern="1200">
          <a:solidFill>
            <a:schemeClr val="tx1"/>
          </a:solidFill>
          <a:latin typeface="Arial"/>
          <a:ea typeface="黑体"/>
          <a:cs typeface="+mn-cs"/>
        </a:defRPr>
      </a:lvl4pPr>
      <a:lvl5pPr marL="1188523" indent="-182848" algn="l" defTabSz="914247" rtl="0" eaLnBrk="1" latinLnBrk="0" hangingPunct="1">
        <a:lnSpc>
          <a:spcPct val="90000"/>
        </a:lnSpc>
        <a:spcBef>
          <a:spcPts val="600"/>
        </a:spcBef>
        <a:buClr>
          <a:schemeClr val="tx1"/>
        </a:buClr>
        <a:buSzPct val="90000"/>
        <a:buFont typeface="Arial" panose="020B0604020202020204" pitchFamily="34" charset="0"/>
        <a:buChar char="•"/>
        <a:defRPr sz="1500" kern="1200">
          <a:solidFill>
            <a:schemeClr val="tx1"/>
          </a:solidFill>
          <a:latin typeface="Arial"/>
          <a:ea typeface="黑体"/>
          <a:cs typeface="+mn-cs"/>
        </a:defRPr>
      </a:lvl5pPr>
      <a:lvl6pPr marL="1417081" indent="-182848" algn="l" defTabSz="914247" rtl="0" eaLnBrk="1" latinLnBrk="0" hangingPunct="1">
        <a:lnSpc>
          <a:spcPct val="90000"/>
        </a:lnSpc>
        <a:spcBef>
          <a:spcPts val="600"/>
        </a:spcBef>
        <a:buClr>
          <a:schemeClr val="tx1">
            <a:lumMod val="60000"/>
            <a:lumOff val="40000"/>
          </a:schemeClr>
        </a:buClr>
        <a:buSzPct val="90000"/>
        <a:buFont typeface="Calibri" panose="020F0502020204030204" pitchFamily="34" charset="0"/>
        <a:buChar char="–"/>
        <a:defRPr sz="1500" kern="1200">
          <a:solidFill>
            <a:schemeClr val="tx1"/>
          </a:solidFill>
          <a:latin typeface="+mn-lt"/>
          <a:ea typeface="+mn-ea"/>
          <a:cs typeface="+mn-cs"/>
        </a:defRPr>
      </a:lvl6pPr>
      <a:lvl7pPr marL="1645648" indent="-182848" algn="l" defTabSz="914247"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500" kern="1200">
          <a:solidFill>
            <a:schemeClr val="tx1"/>
          </a:solidFill>
          <a:latin typeface="+mn-lt"/>
          <a:ea typeface="+mn-ea"/>
          <a:cs typeface="+mn-cs"/>
        </a:defRPr>
      </a:lvl7pPr>
      <a:lvl8pPr marL="1874207" indent="-182848" algn="l" defTabSz="914247" rtl="0" eaLnBrk="1" latinLnBrk="0" hangingPunct="1">
        <a:lnSpc>
          <a:spcPct val="90000"/>
        </a:lnSpc>
        <a:spcBef>
          <a:spcPts val="600"/>
        </a:spcBef>
        <a:buClr>
          <a:schemeClr val="tx1">
            <a:lumMod val="60000"/>
            <a:lumOff val="40000"/>
          </a:schemeClr>
        </a:buClr>
        <a:buSzPct val="90000"/>
        <a:buFont typeface="Calibri" panose="020F0502020204030204" pitchFamily="34" charset="0"/>
        <a:buChar char="–"/>
        <a:defRPr sz="1500" kern="1200">
          <a:solidFill>
            <a:schemeClr val="tx1"/>
          </a:solidFill>
          <a:latin typeface="+mn-lt"/>
          <a:ea typeface="+mn-ea"/>
          <a:cs typeface="+mn-cs"/>
        </a:defRPr>
      </a:lvl8pPr>
      <a:lvl9pPr marL="2102768" indent="-182848" algn="l" defTabSz="914247"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914247" rtl="0" eaLnBrk="1" latinLnBrk="0" hangingPunct="1">
        <a:defRPr sz="1900" kern="1200">
          <a:solidFill>
            <a:schemeClr val="tx1"/>
          </a:solidFill>
          <a:latin typeface="+mn-lt"/>
          <a:ea typeface="+mn-ea"/>
          <a:cs typeface="+mn-cs"/>
        </a:defRPr>
      </a:lvl1pPr>
      <a:lvl2pPr marL="457121" algn="l" defTabSz="914247" rtl="0" eaLnBrk="1" latinLnBrk="0" hangingPunct="1">
        <a:defRPr sz="1900" kern="1200">
          <a:solidFill>
            <a:schemeClr val="tx1"/>
          </a:solidFill>
          <a:latin typeface="+mn-lt"/>
          <a:ea typeface="+mn-ea"/>
          <a:cs typeface="+mn-cs"/>
        </a:defRPr>
      </a:lvl2pPr>
      <a:lvl3pPr marL="914247" algn="l" defTabSz="914247" rtl="0" eaLnBrk="1" latinLnBrk="0" hangingPunct="1">
        <a:defRPr sz="1900" kern="1200">
          <a:solidFill>
            <a:schemeClr val="tx1"/>
          </a:solidFill>
          <a:latin typeface="+mn-lt"/>
          <a:ea typeface="+mn-ea"/>
          <a:cs typeface="+mn-cs"/>
        </a:defRPr>
      </a:lvl3pPr>
      <a:lvl4pPr marL="1371371" algn="l" defTabSz="914247" rtl="0" eaLnBrk="1" latinLnBrk="0" hangingPunct="1">
        <a:defRPr sz="1900" kern="1200">
          <a:solidFill>
            <a:schemeClr val="tx1"/>
          </a:solidFill>
          <a:latin typeface="+mn-lt"/>
          <a:ea typeface="+mn-ea"/>
          <a:cs typeface="+mn-cs"/>
        </a:defRPr>
      </a:lvl4pPr>
      <a:lvl5pPr marL="1828496" algn="l" defTabSz="914247" rtl="0" eaLnBrk="1" latinLnBrk="0" hangingPunct="1">
        <a:defRPr sz="1900" kern="1200">
          <a:solidFill>
            <a:schemeClr val="tx1"/>
          </a:solidFill>
          <a:latin typeface="+mn-lt"/>
          <a:ea typeface="+mn-ea"/>
          <a:cs typeface="+mn-cs"/>
        </a:defRPr>
      </a:lvl5pPr>
      <a:lvl6pPr marL="2285617" algn="l" defTabSz="914247" rtl="0" eaLnBrk="1" latinLnBrk="0" hangingPunct="1">
        <a:defRPr sz="1900" kern="1200">
          <a:solidFill>
            <a:schemeClr val="tx1"/>
          </a:solidFill>
          <a:latin typeface="+mn-lt"/>
          <a:ea typeface="+mn-ea"/>
          <a:cs typeface="+mn-cs"/>
        </a:defRPr>
      </a:lvl6pPr>
      <a:lvl7pPr marL="2742743" algn="l" defTabSz="914247" rtl="0" eaLnBrk="1" latinLnBrk="0" hangingPunct="1">
        <a:defRPr sz="1900" kern="1200">
          <a:solidFill>
            <a:schemeClr val="tx1"/>
          </a:solidFill>
          <a:latin typeface="+mn-lt"/>
          <a:ea typeface="+mn-ea"/>
          <a:cs typeface="+mn-cs"/>
        </a:defRPr>
      </a:lvl7pPr>
      <a:lvl8pPr marL="3199867" algn="l" defTabSz="914247" rtl="0" eaLnBrk="1" latinLnBrk="0" hangingPunct="1">
        <a:defRPr sz="1900" kern="1200">
          <a:solidFill>
            <a:schemeClr val="tx1"/>
          </a:solidFill>
          <a:latin typeface="+mn-lt"/>
          <a:ea typeface="+mn-ea"/>
          <a:cs typeface="+mn-cs"/>
        </a:defRPr>
      </a:lvl8pPr>
      <a:lvl9pPr marL="3656992" algn="l" defTabSz="914247" rtl="0" eaLnBrk="1" latinLnBrk="0" hangingPunct="1">
        <a:defRPr sz="19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25" cstate="screen">
            <a:extLst>
              <a:ext uri="{28A0092B-C50C-407E-A947-70E740481C1C}">
                <a14:useLocalDpi xmlns:a14="http://schemas.microsoft.com/office/drawing/2010/main"/>
              </a:ext>
            </a:extLst>
          </a:blip>
          <a:stretch>
            <a:fillRect/>
          </a:stretch>
        </p:blipFill>
        <p:spPr bwMode="ltGray">
          <a:xfrm>
            <a:off x="9829194" y="5562600"/>
            <a:ext cx="2359631" cy="1300264"/>
          </a:xfrm>
          <a:prstGeom prst="rect">
            <a:avLst/>
          </a:prstGeom>
        </p:spPr>
      </p:pic>
      <p:sp>
        <p:nvSpPr>
          <p:cNvPr id="2" name="Title Placeholder 1"/>
          <p:cNvSpPr>
            <a:spLocks noGrp="1"/>
          </p:cNvSpPr>
          <p:nvPr>
            <p:ph type="title"/>
          </p:nvPr>
        </p:nvSpPr>
        <p:spPr>
          <a:xfrm>
            <a:off x="609441" y="330200"/>
            <a:ext cx="10969943" cy="812800"/>
          </a:xfrm>
          <a:prstGeom prst="rect">
            <a:avLst/>
          </a:prstGeom>
        </p:spPr>
        <p:txBody>
          <a:bodyPr vert="horz" lIns="0" tIns="0" rIns="0" bIns="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609441" y="1371600"/>
            <a:ext cx="10969943" cy="46482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4" name="Date Placeholder 3"/>
          <p:cNvSpPr>
            <a:spLocks noGrp="1"/>
          </p:cNvSpPr>
          <p:nvPr>
            <p:ph type="dt" sz="half" idx="2"/>
          </p:nvPr>
        </p:nvSpPr>
        <p:spPr>
          <a:xfrm>
            <a:off x="11071516" y="6883402"/>
            <a:ext cx="1117309" cy="133351"/>
          </a:xfrm>
          <a:prstGeom prst="rect">
            <a:avLst/>
          </a:prstGeom>
        </p:spPr>
        <p:txBody>
          <a:bodyPr vert="horz" lIns="0" tIns="0" rIns="0" bIns="0" rtlCol="0" anchor="ctr"/>
          <a:lstStyle>
            <a:lvl1pPr algn="r">
              <a:defRPr sz="1100">
                <a:solidFill>
                  <a:schemeClr val="tx1">
                    <a:tint val="75000"/>
                  </a:schemeClr>
                </a:solidFill>
              </a:defRPr>
            </a:lvl1pPr>
          </a:lstStyle>
          <a:p>
            <a:pPr defTabSz="1218987"/>
            <a:endParaRPr lang="en-US" dirty="0">
              <a:solidFill>
                <a:srgbClr val="717074">
                  <a:tint val="75000"/>
                </a:srgbClr>
              </a:solidFill>
            </a:endParaRPr>
          </a:p>
        </p:txBody>
      </p:sp>
      <p:sp>
        <p:nvSpPr>
          <p:cNvPr id="5" name="Footer Placeholder 4"/>
          <p:cNvSpPr>
            <a:spLocks noGrp="1"/>
          </p:cNvSpPr>
          <p:nvPr>
            <p:ph type="ftr" sz="quarter" idx="3"/>
          </p:nvPr>
        </p:nvSpPr>
        <p:spPr>
          <a:xfrm>
            <a:off x="4875530" y="6464301"/>
            <a:ext cx="5180251" cy="149224"/>
          </a:xfrm>
          <a:prstGeom prst="rect">
            <a:avLst/>
          </a:prstGeom>
        </p:spPr>
        <p:txBody>
          <a:bodyPr vert="horz" lIns="0" tIns="0" rIns="0" bIns="0" rtlCol="0" anchor="ctr"/>
          <a:lstStyle>
            <a:lvl1pPr algn="r">
              <a:defRPr sz="1300">
                <a:solidFill>
                  <a:schemeClr val="tx1">
                    <a:tint val="75000"/>
                  </a:schemeClr>
                </a:solidFill>
                <a:ea typeface="黑体"/>
              </a:defRPr>
            </a:lvl1pPr>
          </a:lstStyle>
          <a:p>
            <a:pPr defTabSz="1218987"/>
            <a:r>
              <a:rPr lang="en-US" smtClean="0">
                <a:solidFill>
                  <a:srgbClr val="717074">
                    <a:tint val="75000"/>
                  </a:srgbClr>
                </a:solidFill>
              </a:rPr>
              <a:t>CONFIDENTIAL</a:t>
            </a:r>
            <a:endParaRPr lang="en-US" dirty="0">
              <a:solidFill>
                <a:srgbClr val="717074">
                  <a:tint val="75000"/>
                </a:srgbClr>
              </a:solidFill>
            </a:endParaRPr>
          </a:p>
        </p:txBody>
      </p:sp>
      <p:sp>
        <p:nvSpPr>
          <p:cNvPr id="6" name="Slide Number Placeholder 5"/>
          <p:cNvSpPr>
            <a:spLocks noGrp="1"/>
          </p:cNvSpPr>
          <p:nvPr>
            <p:ph type="sldNum" sz="quarter" idx="4"/>
          </p:nvPr>
        </p:nvSpPr>
        <p:spPr>
          <a:xfrm>
            <a:off x="11597326" y="6464301"/>
            <a:ext cx="450733" cy="149224"/>
          </a:xfrm>
          <a:prstGeom prst="rect">
            <a:avLst/>
          </a:prstGeom>
        </p:spPr>
        <p:txBody>
          <a:bodyPr vert="horz" lIns="0" tIns="0" rIns="0" bIns="0" rtlCol="0" anchor="ctr"/>
          <a:lstStyle>
            <a:lvl1pPr algn="ctr">
              <a:defRPr sz="1300">
                <a:solidFill>
                  <a:schemeClr val="bg1"/>
                </a:solidFill>
                <a:ea typeface="黑体"/>
              </a:defRPr>
            </a:lvl1pPr>
          </a:lstStyle>
          <a:p>
            <a:pPr defTabSz="1218987"/>
            <a:fld id="{6EA6D8CF-3CDE-4807-BCD2-C9F2B831AAA5}" type="slidenum">
              <a:rPr lang="en-US" smtClean="0">
                <a:solidFill>
                  <a:prstClr val="white"/>
                </a:solidFill>
              </a:rPr>
              <a:pPr defTabSz="1218987"/>
              <a:t>‹#›</a:t>
            </a:fld>
            <a:endParaRPr lang="en-US" dirty="0">
              <a:solidFill>
                <a:prstClr val="white"/>
              </a:solidFill>
            </a:endParaRPr>
          </a:p>
        </p:txBody>
      </p:sp>
      <p:grpSp>
        <p:nvGrpSpPr>
          <p:cNvPr id="20" name="Group 19"/>
          <p:cNvGrpSpPr/>
          <p:nvPr userDrawn="1"/>
        </p:nvGrpSpPr>
        <p:grpSpPr>
          <a:xfrm>
            <a:off x="597878" y="6446045"/>
            <a:ext cx="1466009" cy="230400"/>
            <a:chOff x="-84138" y="5622925"/>
            <a:chExt cx="4330701" cy="682626"/>
          </a:xfrm>
        </p:grpSpPr>
        <p:sp>
          <p:nvSpPr>
            <p:cNvPr id="13" name="Freeform 6"/>
            <p:cNvSpPr>
              <a:spLocks/>
            </p:cNvSpPr>
            <p:nvPr userDrawn="1"/>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4" name="Freeform 7"/>
            <p:cNvSpPr>
              <a:spLocks/>
            </p:cNvSpPr>
            <p:nvPr userDrawn="1"/>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5" name="Freeform 8"/>
            <p:cNvSpPr>
              <a:spLocks noEditPoints="1"/>
            </p:cNvSpPr>
            <p:nvPr userDrawn="1"/>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6" name="Freeform 9"/>
            <p:cNvSpPr>
              <a:spLocks noEditPoints="1"/>
            </p:cNvSpPr>
            <p:nvPr userDrawn="1"/>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7" name="Freeform 10"/>
            <p:cNvSpPr>
              <a:spLocks/>
            </p:cNvSpPr>
            <p:nvPr userDrawn="1"/>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8" name="Freeform 11"/>
            <p:cNvSpPr>
              <a:spLocks noEditPoints="1"/>
            </p:cNvSpPr>
            <p:nvPr userDrawn="1"/>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sp>
          <p:nvSpPr>
            <p:cNvPr id="19" name="Freeform 12"/>
            <p:cNvSpPr>
              <a:spLocks noEditPoints="1"/>
            </p:cNvSpPr>
            <p:nvPr userDrawn="1"/>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717074"/>
                </a:solidFill>
              </a:endParaRPr>
            </a:p>
          </p:txBody>
        </p:sp>
      </p:grpSp>
    </p:spTree>
    <p:extLst>
      <p:ext uri="{BB962C8B-B14F-4D97-AF65-F5344CB8AC3E}">
        <p14:creationId xmlns:p14="http://schemas.microsoft.com/office/powerpoint/2010/main" val="3627172213"/>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 id="2147483787" r:id="rId14"/>
    <p:sldLayoutId id="2147483788" r:id="rId15"/>
    <p:sldLayoutId id="2147483789" r:id="rId16"/>
    <p:sldLayoutId id="2147483790" r:id="rId17"/>
    <p:sldLayoutId id="2147483791" r:id="rId18"/>
    <p:sldLayoutId id="2147483792" r:id="rId19"/>
    <p:sldLayoutId id="2147483793" r:id="rId20"/>
    <p:sldLayoutId id="2147483794" r:id="rId21"/>
    <p:sldLayoutId id="2147483795" r:id="rId22"/>
    <p:sldLayoutId id="2147483796" r:id="rId23"/>
  </p:sldLayoutIdLst>
  <p:timing>
    <p:tnLst>
      <p:par>
        <p:cTn id="1" dur="indefinite" restart="never" nodeType="tmRoot"/>
      </p:par>
    </p:tnLst>
  </p:timing>
  <p:hf hdr="0" ftr="0" dt="0"/>
  <p:txStyles>
    <p:titleStyle>
      <a:lvl1pPr algn="l" defTabSz="1218987" rtl="0" eaLnBrk="1" latinLnBrk="0" hangingPunct="1">
        <a:lnSpc>
          <a:spcPct val="90000"/>
        </a:lnSpc>
        <a:spcBef>
          <a:spcPct val="0"/>
        </a:spcBef>
        <a:buNone/>
        <a:defRPr sz="3700" b="1" kern="1200">
          <a:solidFill>
            <a:schemeClr val="accent6"/>
          </a:solidFill>
          <a:latin typeface="Arial"/>
          <a:ea typeface="黑体"/>
          <a:cs typeface="+mj-cs"/>
        </a:defRPr>
      </a:lvl1pPr>
    </p:titleStyle>
    <p:bodyStyle>
      <a:lvl1pPr marL="304747" indent="-304747" algn="l" defTabSz="1218987" rtl="0" eaLnBrk="1" latinLnBrk="0" hangingPunct="1">
        <a:lnSpc>
          <a:spcPct val="90000"/>
        </a:lnSpc>
        <a:spcBef>
          <a:spcPts val="1600"/>
        </a:spcBef>
        <a:buClr>
          <a:schemeClr val="tx1">
            <a:lumMod val="60000"/>
            <a:lumOff val="40000"/>
          </a:schemeClr>
        </a:buClr>
        <a:buSzPct val="90000"/>
        <a:buFont typeface="Arial" panose="020B0604020202020204" pitchFamily="34" charset="0"/>
        <a:buChar char="•"/>
        <a:defRPr sz="2700" kern="1200">
          <a:solidFill>
            <a:schemeClr val="tx1"/>
          </a:solidFill>
          <a:latin typeface="Arial"/>
          <a:ea typeface="黑体"/>
          <a:cs typeface="+mn-cs"/>
        </a:defRPr>
      </a:lvl1pPr>
      <a:lvl2pPr marL="670443" indent="-304747" algn="l" defTabSz="1218987" rtl="0" eaLnBrk="1" latinLnBrk="0" hangingPunct="1">
        <a:lnSpc>
          <a:spcPct val="90000"/>
        </a:lnSpc>
        <a:spcBef>
          <a:spcPts val="1066"/>
        </a:spcBef>
        <a:buClr>
          <a:schemeClr val="tx1">
            <a:lumMod val="60000"/>
            <a:lumOff val="40000"/>
          </a:schemeClr>
        </a:buClr>
        <a:buSzPct val="90000"/>
        <a:buFont typeface="Arial" panose="020B0604020202020204" pitchFamily="34" charset="0"/>
        <a:buChar char="–"/>
        <a:defRPr sz="2400" kern="1200">
          <a:solidFill>
            <a:schemeClr val="tx1"/>
          </a:solidFill>
          <a:latin typeface="Arial"/>
          <a:ea typeface="黑体"/>
          <a:cs typeface="+mn-cs"/>
        </a:defRPr>
      </a:lvl2pPr>
      <a:lvl3pPr marL="975189" indent="-243797" algn="l" defTabSz="1218987" rtl="0" eaLnBrk="1" latinLnBrk="0" hangingPunct="1">
        <a:lnSpc>
          <a:spcPct val="90000"/>
        </a:lnSpc>
        <a:spcBef>
          <a:spcPts val="800"/>
        </a:spcBef>
        <a:buClr>
          <a:schemeClr val="tx1">
            <a:lumMod val="60000"/>
            <a:lumOff val="40000"/>
          </a:schemeClr>
        </a:buClr>
        <a:buSzPct val="90000"/>
        <a:buFont typeface="Arial" panose="020B0604020202020204" pitchFamily="34" charset="0"/>
        <a:buChar char="•"/>
        <a:defRPr sz="2100" kern="1200">
          <a:solidFill>
            <a:schemeClr val="tx1"/>
          </a:solidFill>
          <a:latin typeface="Arial"/>
          <a:ea typeface="黑体"/>
          <a:cs typeface="+mn-cs"/>
        </a:defRPr>
      </a:lvl3pPr>
      <a:lvl4pPr marL="1279936" indent="-243797" algn="l" defTabSz="1218987" rtl="0" eaLnBrk="1" latinLnBrk="0" hangingPunct="1">
        <a:lnSpc>
          <a:spcPct val="90000"/>
        </a:lnSpc>
        <a:spcBef>
          <a:spcPts val="800"/>
        </a:spcBef>
        <a:buClr>
          <a:schemeClr val="tx1">
            <a:lumMod val="60000"/>
            <a:lumOff val="40000"/>
          </a:schemeClr>
        </a:buClr>
        <a:buSzPct val="90000"/>
        <a:buFont typeface="Arial" panose="020B0604020202020204" pitchFamily="34" charset="0"/>
        <a:buChar char="–"/>
        <a:defRPr sz="1900" kern="1200">
          <a:solidFill>
            <a:schemeClr val="tx1"/>
          </a:solidFill>
          <a:latin typeface="Arial"/>
          <a:ea typeface="黑体"/>
          <a:cs typeface="+mn-cs"/>
        </a:defRPr>
      </a:lvl4pPr>
      <a:lvl5pPr marL="1584683" indent="-243797" algn="l" defTabSz="1218987" rtl="0" eaLnBrk="1" latinLnBrk="0" hangingPunct="1">
        <a:lnSpc>
          <a:spcPct val="90000"/>
        </a:lnSpc>
        <a:spcBef>
          <a:spcPts val="800"/>
        </a:spcBef>
        <a:buClr>
          <a:schemeClr val="tx1">
            <a:lumMod val="60000"/>
            <a:lumOff val="40000"/>
          </a:schemeClr>
        </a:buClr>
        <a:buSzPct val="90000"/>
        <a:buFont typeface="Arial" panose="020B0604020202020204" pitchFamily="34" charset="0"/>
        <a:buChar char="•"/>
        <a:defRPr sz="1900" kern="1200">
          <a:solidFill>
            <a:schemeClr val="tx1"/>
          </a:solidFill>
          <a:latin typeface="Arial"/>
          <a:ea typeface="黑体"/>
          <a:cs typeface="+mn-cs"/>
        </a:defRPr>
      </a:lvl5pPr>
      <a:lvl6pPr marL="1889429" indent="-243797" algn="l" defTabSz="1218987" rtl="0" eaLnBrk="1" latinLnBrk="0" hangingPunct="1">
        <a:lnSpc>
          <a:spcPct val="90000"/>
        </a:lnSpc>
        <a:spcBef>
          <a:spcPts val="800"/>
        </a:spcBef>
        <a:buClr>
          <a:schemeClr val="tx1">
            <a:lumMod val="60000"/>
            <a:lumOff val="40000"/>
          </a:schemeClr>
        </a:buClr>
        <a:buSzPct val="90000"/>
        <a:buFont typeface="Calibri" panose="020F0502020204030204" pitchFamily="34" charset="0"/>
        <a:buChar char="–"/>
        <a:defRPr sz="1900" kern="1200">
          <a:solidFill>
            <a:schemeClr val="tx1"/>
          </a:solidFill>
          <a:latin typeface="Arial"/>
          <a:ea typeface="黑体"/>
          <a:cs typeface="+mn-cs"/>
        </a:defRPr>
      </a:lvl6pPr>
      <a:lvl7pPr marL="2194176" indent="-243797" algn="l" defTabSz="1218987" rtl="0" eaLnBrk="1" latinLnBrk="0" hangingPunct="1">
        <a:lnSpc>
          <a:spcPct val="90000"/>
        </a:lnSpc>
        <a:spcBef>
          <a:spcPts val="800"/>
        </a:spcBef>
        <a:buClr>
          <a:schemeClr val="tx1">
            <a:lumMod val="60000"/>
            <a:lumOff val="40000"/>
          </a:schemeClr>
        </a:buClr>
        <a:buSzPct val="90000"/>
        <a:buFont typeface="Arial" panose="020B0604020202020204" pitchFamily="34" charset="0"/>
        <a:buChar char="•"/>
        <a:defRPr sz="1900" kern="1200">
          <a:solidFill>
            <a:schemeClr val="tx1"/>
          </a:solidFill>
          <a:latin typeface="Arial"/>
          <a:ea typeface="黑体"/>
          <a:cs typeface="+mn-cs"/>
        </a:defRPr>
      </a:lvl7pPr>
      <a:lvl8pPr marL="2498923" indent="-243797" algn="l" defTabSz="1218987" rtl="0" eaLnBrk="1" latinLnBrk="0" hangingPunct="1">
        <a:lnSpc>
          <a:spcPct val="90000"/>
        </a:lnSpc>
        <a:spcBef>
          <a:spcPts val="800"/>
        </a:spcBef>
        <a:buClr>
          <a:schemeClr val="tx1">
            <a:lumMod val="60000"/>
            <a:lumOff val="40000"/>
          </a:schemeClr>
        </a:buClr>
        <a:buSzPct val="90000"/>
        <a:buFont typeface="Calibri" panose="020F0502020204030204" pitchFamily="34" charset="0"/>
        <a:buChar char="–"/>
        <a:defRPr sz="1900" kern="1200">
          <a:solidFill>
            <a:schemeClr val="tx1"/>
          </a:solidFill>
          <a:latin typeface="Arial"/>
          <a:ea typeface="黑体"/>
          <a:cs typeface="+mn-cs"/>
        </a:defRPr>
      </a:lvl8pPr>
      <a:lvl9pPr marL="2803669" indent="-243797" algn="l" defTabSz="1218987" rtl="0" eaLnBrk="1" latinLnBrk="0" hangingPunct="1">
        <a:lnSpc>
          <a:spcPct val="90000"/>
        </a:lnSpc>
        <a:spcBef>
          <a:spcPts val="800"/>
        </a:spcBef>
        <a:buClr>
          <a:schemeClr val="tx1">
            <a:lumMod val="60000"/>
            <a:lumOff val="40000"/>
          </a:schemeClr>
        </a:buClr>
        <a:buSzPct val="90000"/>
        <a:buFont typeface="Arial" panose="020B0604020202020204" pitchFamily="34" charset="0"/>
        <a:buChar char="•"/>
        <a:defRPr sz="1900" kern="1200">
          <a:solidFill>
            <a:schemeClr val="tx1"/>
          </a:solidFill>
          <a:latin typeface="Arial"/>
          <a:ea typeface="黑体"/>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56.png"/></Relationships>
</file>

<file path=ppt/slides/_rels/slide1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59.png"/><Relationship Id="rId4" Type="http://schemas.openxmlformats.org/officeDocument/2006/relationships/image" Target="../media/image58.png"/></Relationships>
</file>

<file path=ppt/slides/_rels/slide12.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notesSlide" Target="../notesSlides/notesSlide12.xml"/><Relationship Id="rId1" Type="http://schemas.openxmlformats.org/officeDocument/2006/relationships/slideLayout" Target="../slideLayouts/slideLayout44.xml"/></Relationships>
</file>

<file path=ppt/slides/_rels/slide13.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13.xml"/><Relationship Id="rId1" Type="http://schemas.openxmlformats.org/officeDocument/2006/relationships/slideLayout" Target="../slideLayouts/slideLayout57.xml"/></Relationships>
</file>

<file path=ppt/slides/_rels/slide1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64.emf"/><Relationship Id="rId4" Type="http://schemas.openxmlformats.org/officeDocument/2006/relationships/image" Target="../media/image63.png"/></Relationships>
</file>

<file path=ppt/slides/_rels/slide1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image" Target="../media/image6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image" Target="../media/image46.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chart" Target="../charts/chart5.xml"/></Relationships>
</file>

<file path=ppt/slides/_rels/slide2.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xml"/><Relationship Id="rId1" Type="http://schemas.openxmlformats.org/officeDocument/2006/relationships/slideLayout" Target="../slideLayouts/slideLayout27.xml"/><Relationship Id="rId4" Type="http://schemas.openxmlformats.org/officeDocument/2006/relationships/image" Target="../media/image36.jpeg"/></Relationships>
</file>

<file path=ppt/slides/_rels/slide2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69.png"/><Relationship Id="rId4" Type="http://schemas.openxmlformats.org/officeDocument/2006/relationships/hyperlink" Target="http://www.google.co.uk/url?sa=i&amp;rct=j&amp;q=&amp;esrc=s&amp;source=images&amp;cd=&amp;cad=rja&amp;uact=8&amp;docid=z6ffgw04qgS2GM&amp;tbnid=3ocQYSsh_B0Y2M:&amp;ved=0CAUQjRw&amp;url=http://en.wikipedia.org/wiki/File:China_Telecom_Logo.svg&amp;ei=iV69U4vnNPOu7AagoYCwCQ&amp;bvm=bv.70138588,d.ZGU&amp;psig=AFQjCNFY8MOEjLKl17PRH8VX2uU0B3VHlg&amp;ust=1405005829020233"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7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22.xml"/><Relationship Id="rId1" Type="http://schemas.openxmlformats.org/officeDocument/2006/relationships/slideLayout" Target="../slideLayouts/slideLayout31.xml"/><Relationship Id="rId4" Type="http://schemas.openxmlformats.org/officeDocument/2006/relationships/image" Target="../media/image73.jpeg"/></Relationships>
</file>

<file path=ppt/slides/_rels/slide24.xml.rels><?xml version="1.0" encoding="UTF-8" standalone="yes"?>
<Relationships xmlns="http://schemas.openxmlformats.org/package/2006/relationships"><Relationship Id="rId8" Type="http://schemas.openxmlformats.org/officeDocument/2006/relationships/image" Target="../media/image78.png"/><Relationship Id="rId13" Type="http://schemas.openxmlformats.org/officeDocument/2006/relationships/image" Target="../media/image82.png"/><Relationship Id="rId18" Type="http://schemas.openxmlformats.org/officeDocument/2006/relationships/image" Target="../media/image87.png"/><Relationship Id="rId3" Type="http://schemas.openxmlformats.org/officeDocument/2006/relationships/image" Target="../media/image74.png"/><Relationship Id="rId21" Type="http://schemas.openxmlformats.org/officeDocument/2006/relationships/image" Target="../media/image90.png"/><Relationship Id="rId7" Type="http://schemas.openxmlformats.org/officeDocument/2006/relationships/image" Target="../media/image77.png"/><Relationship Id="rId12" Type="http://schemas.microsoft.com/office/2007/relationships/hdphoto" Target="../media/hdphoto7.wdp"/><Relationship Id="rId17" Type="http://schemas.openxmlformats.org/officeDocument/2006/relationships/image" Target="../media/image86.png"/><Relationship Id="rId2" Type="http://schemas.openxmlformats.org/officeDocument/2006/relationships/notesSlide" Target="../notesSlides/notesSlide23.xml"/><Relationship Id="rId16" Type="http://schemas.openxmlformats.org/officeDocument/2006/relationships/image" Target="../media/image85.png"/><Relationship Id="rId20" Type="http://schemas.openxmlformats.org/officeDocument/2006/relationships/image" Target="../media/image89.png"/><Relationship Id="rId1" Type="http://schemas.openxmlformats.org/officeDocument/2006/relationships/slideLayout" Target="../slideLayouts/slideLayout59.xml"/><Relationship Id="rId6" Type="http://schemas.microsoft.com/office/2007/relationships/hdphoto" Target="../media/hdphoto6.wdp"/><Relationship Id="rId11" Type="http://schemas.openxmlformats.org/officeDocument/2006/relationships/image" Target="../media/image81.png"/><Relationship Id="rId5" Type="http://schemas.openxmlformats.org/officeDocument/2006/relationships/image" Target="../media/image76.png"/><Relationship Id="rId15" Type="http://schemas.openxmlformats.org/officeDocument/2006/relationships/image" Target="../media/image84.png"/><Relationship Id="rId23" Type="http://schemas.openxmlformats.org/officeDocument/2006/relationships/image" Target="../media/image92.png"/><Relationship Id="rId10" Type="http://schemas.openxmlformats.org/officeDocument/2006/relationships/image" Target="../media/image80.png"/><Relationship Id="rId19" Type="http://schemas.openxmlformats.org/officeDocument/2006/relationships/image" Target="../media/image88.png"/><Relationship Id="rId4" Type="http://schemas.openxmlformats.org/officeDocument/2006/relationships/image" Target="../media/image75.png"/><Relationship Id="rId9" Type="http://schemas.openxmlformats.org/officeDocument/2006/relationships/image" Target="../media/image79.png"/><Relationship Id="rId14" Type="http://schemas.openxmlformats.org/officeDocument/2006/relationships/image" Target="../media/image83.png"/><Relationship Id="rId22" Type="http://schemas.openxmlformats.org/officeDocument/2006/relationships/image" Target="../media/image9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tags" Target="../tags/tag3.xml"/><Relationship Id="rId7" Type="http://schemas.openxmlformats.org/officeDocument/2006/relationships/image" Target="../media/image37.emf"/><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notesSlide" Target="../notesSlides/notesSlide3.xml"/><Relationship Id="rId4"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38.png"/><Relationship Id="rId7" Type="http://schemas.openxmlformats.org/officeDocument/2006/relationships/image" Target="../media/image40.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microsoft.com/office/2007/relationships/hdphoto" Target="../media/hdphoto2.wdp"/><Relationship Id="rId5" Type="http://schemas.openxmlformats.org/officeDocument/2006/relationships/image" Target="../media/image39.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41.png"/></Relationships>
</file>

<file path=ppt/slides/_rels/slide5.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45.png"/><Relationship Id="rId5" Type="http://schemas.openxmlformats.org/officeDocument/2006/relationships/image" Target="../media/image44.png"/><Relationship Id="rId4" Type="http://schemas.microsoft.com/office/2007/relationships/hdphoto" Target="../media/hdphoto5.wdp"/></Relationships>
</file>

<file path=ppt/slides/_rels/slide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50.png"/><Relationship Id="rId5" Type="http://schemas.openxmlformats.org/officeDocument/2006/relationships/image" Target="../media/image49.png"/><Relationship Id="rId10" Type="http://schemas.openxmlformats.org/officeDocument/2006/relationships/image" Target="../media/image54.png"/><Relationship Id="rId4" Type="http://schemas.openxmlformats.org/officeDocument/2006/relationships/image" Target="../media/image48.png"/><Relationship Id="rId9" Type="http://schemas.openxmlformats.org/officeDocument/2006/relationships/image" Target="../media/image5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441" y="581700"/>
            <a:ext cx="8377235" cy="1097280"/>
          </a:xfrm>
        </p:spPr>
        <p:txBody>
          <a:bodyPr/>
          <a:lstStyle/>
          <a:p>
            <a:pPr>
              <a:lnSpc>
                <a:spcPct val="120000"/>
              </a:lnSpc>
            </a:pPr>
            <a:r>
              <a:rPr lang="zh-CN" altLang="en-US" sz="4000" dirty="0">
                <a:latin typeface="微软雅黑" pitchFamily="34" charset="-122"/>
                <a:ea typeface="微软雅黑" pitchFamily="34" charset="-122"/>
                <a:cs typeface="SimSun"/>
                <a:sym typeface="Arial"/>
              </a:rPr>
              <a:t>云时代</a:t>
            </a:r>
            <a:r>
              <a:rPr lang="en-US" sz="4000" dirty="0" err="1">
                <a:latin typeface="微软雅黑" pitchFamily="34" charset="-122"/>
                <a:ea typeface="微软雅黑" pitchFamily="34" charset="-122"/>
                <a:cs typeface="SimSun"/>
                <a:sym typeface="Arial"/>
              </a:rPr>
              <a:t>的</a:t>
            </a:r>
            <a:r>
              <a:rPr lang="en-US" altLang="zh-CN" sz="4000" dirty="0" err="1">
                <a:latin typeface="微软雅黑" pitchFamily="34" charset="-122"/>
                <a:ea typeface="微软雅黑" pitchFamily="34" charset="-122"/>
                <a:cs typeface="SimSun"/>
                <a:sym typeface="Arial"/>
              </a:rPr>
              <a:t>IT</a:t>
            </a:r>
            <a:r>
              <a:rPr lang="zh-CN" altLang="en-US" sz="4000" dirty="0">
                <a:latin typeface="微软雅黑" pitchFamily="34" charset="-122"/>
                <a:ea typeface="微软雅黑" pitchFamily="34" charset="-122"/>
                <a:cs typeface="SimSun"/>
                <a:sym typeface="Arial"/>
              </a:rPr>
              <a:t>架构</a:t>
            </a:r>
            <a:endParaRPr lang="zh-CN" altLang="en-US" sz="4000" dirty="0">
              <a:latin typeface="微软雅黑" pitchFamily="34" charset="-122"/>
              <a:ea typeface="微软雅黑" pitchFamily="34" charset="-122"/>
              <a:sym typeface="Arial"/>
            </a:endParaRPr>
          </a:p>
        </p:txBody>
      </p:sp>
      <p:sp>
        <p:nvSpPr>
          <p:cNvPr id="3" name="Subtitle 2"/>
          <p:cNvSpPr>
            <a:spLocks noGrp="1"/>
          </p:cNvSpPr>
          <p:nvPr>
            <p:ph type="subTitle" idx="1"/>
          </p:nvPr>
        </p:nvSpPr>
        <p:spPr>
          <a:xfrm>
            <a:off x="609441" y="1861188"/>
            <a:ext cx="9141619" cy="566777"/>
          </a:xfrm>
        </p:spPr>
        <p:txBody>
          <a:bodyPr/>
          <a:lstStyle/>
          <a:p>
            <a:r>
              <a:rPr lang="en-US" sz="2700" dirty="0">
                <a:latin typeface="微软雅黑" pitchFamily="34" charset="-122"/>
                <a:ea typeface="微软雅黑" pitchFamily="34" charset="-122"/>
                <a:cs typeface="SimSun"/>
                <a:sym typeface="Arial"/>
              </a:rPr>
              <a:t> </a:t>
            </a:r>
            <a:endParaRPr lang="zh-CN" altLang="en-US" sz="2700" dirty="0">
              <a:latin typeface="微软雅黑" pitchFamily="34" charset="-122"/>
              <a:ea typeface="微软雅黑" pitchFamily="34" charset="-122"/>
              <a:sym typeface="Arial"/>
            </a:endParaRPr>
          </a:p>
        </p:txBody>
      </p:sp>
      <p:sp>
        <p:nvSpPr>
          <p:cNvPr id="4" name="Text Placeholder 3"/>
          <p:cNvSpPr>
            <a:spLocks noGrp="1"/>
          </p:cNvSpPr>
          <p:nvPr>
            <p:ph type="body" sz="quarter" idx="10"/>
          </p:nvPr>
        </p:nvSpPr>
        <p:spPr>
          <a:xfrm>
            <a:off x="553011" y="5506616"/>
            <a:ext cx="2828063" cy="782187"/>
          </a:xfrm>
        </p:spPr>
        <p:txBody>
          <a:bodyPr/>
          <a:lstStyle/>
          <a:p>
            <a:pPr>
              <a:lnSpc>
                <a:spcPct val="110000"/>
              </a:lnSpc>
            </a:pPr>
            <a:r>
              <a:rPr lang="zh-CN" altLang="zh-CN" sz="2000" b="1" dirty="0">
                <a:latin typeface="微软雅黑" pitchFamily="34" charset="-122"/>
                <a:ea typeface="微软雅黑" pitchFamily="34" charset="-122"/>
              </a:rPr>
              <a:t>宋家瑜</a:t>
            </a:r>
            <a:r>
              <a:rPr lang="en-US" altLang="zh-CN" sz="2000" b="1" dirty="0">
                <a:latin typeface="微软雅黑" pitchFamily="34" charset="-122"/>
                <a:ea typeface="微软雅黑" pitchFamily="34" charset="-122"/>
              </a:rPr>
              <a:t/>
            </a:r>
            <a:br>
              <a:rPr lang="en-US" altLang="zh-CN" sz="2000" b="1" dirty="0">
                <a:latin typeface="微软雅黑" pitchFamily="34" charset="-122"/>
                <a:ea typeface="微软雅黑" pitchFamily="34" charset="-122"/>
              </a:rPr>
            </a:br>
            <a:r>
              <a:rPr lang="en-US" altLang="zh-CN" sz="2000" b="1" dirty="0">
                <a:latin typeface="微软雅黑" pitchFamily="34" charset="-122"/>
                <a:ea typeface="微软雅黑" pitchFamily="34" charset="-122"/>
              </a:rPr>
              <a:t>VMware</a:t>
            </a:r>
            <a:r>
              <a:rPr lang="zh-CN" altLang="zh-CN" sz="2000" b="1" dirty="0">
                <a:latin typeface="微软雅黑" pitchFamily="34" charset="-122"/>
                <a:ea typeface="微软雅黑" pitchFamily="34" charset="-122"/>
              </a:rPr>
              <a:t>大中华区总裁</a:t>
            </a:r>
            <a:endParaRPr lang="zh-CN" sz="2000" dirty="0">
              <a:latin typeface="微软雅黑" pitchFamily="34" charset="-122"/>
              <a:ea typeface="微软雅黑" pitchFamily="34" charset="-122"/>
              <a:sym typeface="Arial"/>
            </a:endParaRPr>
          </a:p>
        </p:txBody>
      </p:sp>
      <p:sp>
        <p:nvSpPr>
          <p:cNvPr id="5" name="TextBox 4"/>
          <p:cNvSpPr txBox="1"/>
          <p:nvPr/>
        </p:nvSpPr>
        <p:spPr>
          <a:xfrm>
            <a:off x="9315497" y="6505957"/>
            <a:ext cx="2335000" cy="199644"/>
          </a:xfrm>
          <a:prstGeom prst="rect">
            <a:avLst/>
          </a:prstGeom>
          <a:noFill/>
        </p:spPr>
        <p:txBody>
          <a:bodyPr wrap="square" lIns="0" tIns="0" rIns="0" bIns="0" rtlCol="0">
            <a:noAutofit/>
          </a:bodyPr>
          <a:lstStyle/>
          <a:p>
            <a:pPr algn="r">
              <a:lnSpc>
                <a:spcPct val="90000"/>
              </a:lnSpc>
            </a:pPr>
            <a:r>
              <a:rPr lang="en-US" sz="900" dirty="0">
                <a:solidFill>
                  <a:prstClr val="white"/>
                </a:solidFill>
                <a:latin typeface="微软雅黑" pitchFamily="34" charset="-122"/>
                <a:ea typeface="微软雅黑" pitchFamily="34" charset="-122"/>
                <a:cs typeface="SimSun"/>
                <a:sym typeface="Arial"/>
              </a:rPr>
              <a:t>© 2014 VMware, Inc. 保留所有权利。</a:t>
            </a:r>
          </a:p>
        </p:txBody>
      </p:sp>
    </p:spTree>
    <p:extLst>
      <p:ext uri="{BB962C8B-B14F-4D97-AF65-F5344CB8AC3E}">
        <p14:creationId xmlns:p14="http://schemas.microsoft.com/office/powerpoint/2010/main" val="40654775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07381" y="990601"/>
            <a:ext cx="3524601" cy="2706902"/>
          </a:xfrm>
          <a:prstGeom prst="rect">
            <a:avLst/>
          </a:prstGeom>
          <a:solidFill>
            <a:schemeClr val="bg1"/>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endParaRPr lang="en-US" dirty="0" smtClean="0">
              <a:solidFill>
                <a:prstClr val="white"/>
              </a:solidFill>
              <a:latin typeface="微软雅黑" pitchFamily="34" charset="-122"/>
              <a:ea typeface="微软雅黑" pitchFamily="34" charset="-122"/>
            </a:endParaRPr>
          </a:p>
        </p:txBody>
      </p:sp>
      <p:sp>
        <p:nvSpPr>
          <p:cNvPr id="2" name="Rectangle 1"/>
          <p:cNvSpPr/>
          <p:nvPr/>
        </p:nvSpPr>
        <p:spPr>
          <a:xfrm>
            <a:off x="4145707" y="990600"/>
            <a:ext cx="7739904" cy="2706903"/>
          </a:xfrm>
          <a:prstGeom prst="rect">
            <a:avLst/>
          </a:prstGeom>
          <a:ln/>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endParaRPr lang="en-US" dirty="0" smtClean="0">
              <a:solidFill>
                <a:prstClr val="white"/>
              </a:solidFill>
              <a:latin typeface="微软雅黑" pitchFamily="34" charset="-122"/>
              <a:ea typeface="微软雅黑" pitchFamily="34" charset="-122"/>
            </a:endParaRPr>
          </a:p>
        </p:txBody>
      </p:sp>
      <p:sp>
        <p:nvSpPr>
          <p:cNvPr id="7171" name="Title 1"/>
          <p:cNvSpPr>
            <a:spLocks noGrp="1"/>
          </p:cNvSpPr>
          <p:nvPr>
            <p:ph type="title" idx="4294967295"/>
          </p:nvPr>
        </p:nvSpPr>
        <p:spPr>
          <a:xfrm>
            <a:off x="406294" y="381000"/>
            <a:ext cx="11782531" cy="457199"/>
          </a:xfrm>
        </p:spPr>
        <p:txBody>
          <a:bodyPr vert="horz" lIns="0" tIns="0" rIns="0" bIns="0" rtlCol="0" anchor="b">
            <a:noAutofit/>
          </a:bodyPr>
          <a:lstStyle/>
          <a:p>
            <a:r>
              <a:rPr lang="zh-CN" altLang="en-US" sz="4000" dirty="0" smtClean="0">
                <a:latin typeface="微软雅黑" pitchFamily="34" charset="-122"/>
                <a:ea typeface="微软雅黑" pitchFamily="34" charset="-122"/>
              </a:rPr>
              <a:t>用户案例 </a:t>
            </a:r>
            <a:r>
              <a:rPr lang="en-US" altLang="zh-CN" sz="4000" dirty="0" smtClean="0">
                <a:latin typeface="微软雅黑" pitchFamily="34" charset="-122"/>
                <a:ea typeface="微软雅黑" pitchFamily="34" charset="-122"/>
              </a:rPr>
              <a:t>– </a:t>
            </a:r>
            <a:r>
              <a:rPr lang="zh-CN" altLang="en-US" sz="4000" dirty="0">
                <a:latin typeface="微软雅黑" pitchFamily="34" charset="-122"/>
                <a:ea typeface="微软雅黑" pitchFamily="34" charset="-122"/>
              </a:rPr>
              <a:t>天</a:t>
            </a:r>
            <a:r>
              <a:rPr lang="zh-CN" altLang="en-US" sz="4000" dirty="0" smtClean="0">
                <a:latin typeface="微软雅黑" pitchFamily="34" charset="-122"/>
                <a:ea typeface="微软雅黑" pitchFamily="34" charset="-122"/>
              </a:rPr>
              <a:t>津市人力资源和社会保障局</a:t>
            </a:r>
            <a:endParaRPr lang="en-US" altLang="zh-CN" sz="4000" dirty="0">
              <a:latin typeface="微软雅黑" pitchFamily="34" charset="-122"/>
              <a:ea typeface="微软雅黑" pitchFamily="34" charset="-122"/>
            </a:endParaRPr>
          </a:p>
        </p:txBody>
      </p:sp>
      <p:sp>
        <p:nvSpPr>
          <p:cNvPr id="8" name="Text Placeholder 7"/>
          <p:cNvSpPr>
            <a:spLocks noGrp="1"/>
          </p:cNvSpPr>
          <p:nvPr>
            <p:ph type="body" sz="quarter" idx="4294967295"/>
          </p:nvPr>
        </p:nvSpPr>
        <p:spPr>
          <a:xfrm>
            <a:off x="3961792" y="3981449"/>
            <a:ext cx="7353501" cy="2800351"/>
          </a:xfrm>
        </p:spPr>
        <p:txBody>
          <a:bodyPr/>
          <a:lstStyle/>
          <a:p>
            <a:pPr lvl="1">
              <a:lnSpc>
                <a:spcPct val="100000"/>
              </a:lnSpc>
              <a:buFont typeface="Wingdings" panose="05000000000000000000" pitchFamily="2" charset="2"/>
              <a:buChar char="§"/>
            </a:pPr>
            <a:r>
              <a:rPr lang="zh-CN" altLang="en-US" dirty="0">
                <a:latin typeface="微软雅黑" pitchFamily="34" charset="-122"/>
                <a:ea typeface="微软雅黑" pitchFamily="34" charset="-122"/>
              </a:rPr>
              <a:t>虚拟化环境的性</a:t>
            </a:r>
            <a:r>
              <a:rPr lang="zh-CN" altLang="en-US" dirty="0" smtClean="0">
                <a:latin typeface="微软雅黑" pitchFamily="34" charset="-122"/>
                <a:ea typeface="微软雅黑" pitchFamily="34" charset="-122"/>
              </a:rPr>
              <a:t>能远高于原有系</a:t>
            </a:r>
            <a:r>
              <a:rPr lang="zh-CN" altLang="en-US" dirty="0">
                <a:latin typeface="微软雅黑" pitchFamily="34" charset="-122"/>
                <a:ea typeface="微软雅黑" pitchFamily="34" charset="-122"/>
              </a:rPr>
              <a:t>统，虚拟化环境的性能表现在不同场景分别有</a:t>
            </a:r>
            <a:r>
              <a:rPr lang="en-US" altLang="zh-CN" dirty="0">
                <a:latin typeface="微软雅黑" pitchFamily="34" charset="-122"/>
                <a:ea typeface="微软雅黑" pitchFamily="34" charset="-122"/>
              </a:rPr>
              <a:t>4</a:t>
            </a:r>
            <a:r>
              <a:rPr lang="zh-CN" altLang="en-US" dirty="0">
                <a:latin typeface="微软雅黑" pitchFamily="34" charset="-122"/>
                <a:ea typeface="微软雅黑" pitchFamily="34" charset="-122"/>
              </a:rPr>
              <a:t>到</a:t>
            </a:r>
            <a:r>
              <a:rPr lang="en-US" altLang="zh-CN" dirty="0">
                <a:latin typeface="微软雅黑" pitchFamily="34" charset="-122"/>
                <a:ea typeface="微软雅黑" pitchFamily="34" charset="-122"/>
              </a:rPr>
              <a:t>40</a:t>
            </a:r>
            <a:r>
              <a:rPr lang="zh-CN" altLang="en-US" dirty="0">
                <a:latin typeface="微软雅黑" pitchFamily="34" charset="-122"/>
                <a:ea typeface="微软雅黑" pitchFamily="34" charset="-122"/>
              </a:rPr>
              <a:t>倍的提升。</a:t>
            </a:r>
            <a:endParaRPr lang="en-US" altLang="zh-CN" dirty="0">
              <a:latin typeface="微软雅黑" pitchFamily="34" charset="-122"/>
              <a:ea typeface="微软雅黑" pitchFamily="34" charset="-122"/>
            </a:endParaRPr>
          </a:p>
          <a:p>
            <a:pPr lvl="1">
              <a:lnSpc>
                <a:spcPct val="100000"/>
              </a:lnSpc>
              <a:buFont typeface="Wingdings" panose="05000000000000000000" pitchFamily="2" charset="2"/>
              <a:buChar char="§"/>
            </a:pPr>
            <a:r>
              <a:rPr lang="en-US" altLang="zh-CN" dirty="0" smtClean="0">
                <a:latin typeface="微软雅黑" pitchFamily="34" charset="-122"/>
                <a:ea typeface="微软雅黑" pitchFamily="34" charset="-122"/>
              </a:rPr>
              <a:t>VMware </a:t>
            </a:r>
            <a:r>
              <a:rPr lang="en-US" altLang="zh-CN" dirty="0" err="1" smtClean="0">
                <a:latin typeface="微软雅黑" pitchFamily="34" charset="-122"/>
                <a:ea typeface="微软雅黑" pitchFamily="34" charset="-122"/>
              </a:rPr>
              <a:t>vMotion</a:t>
            </a:r>
            <a:r>
              <a:rPr lang="zh-CN" altLang="en-US" dirty="0">
                <a:latin typeface="微软雅黑" pitchFamily="34" charset="-122"/>
                <a:ea typeface="微软雅黑" pitchFamily="34" charset="-122"/>
              </a:rPr>
              <a:t>和</a:t>
            </a:r>
            <a:r>
              <a:rPr lang="en-US" altLang="zh-CN" dirty="0">
                <a:latin typeface="微软雅黑" pitchFamily="34" charset="-122"/>
                <a:ea typeface="微软雅黑" pitchFamily="34" charset="-122"/>
              </a:rPr>
              <a:t>HA</a:t>
            </a:r>
            <a:r>
              <a:rPr lang="zh-CN" altLang="en-US" dirty="0">
                <a:latin typeface="微软雅黑" pitchFamily="34" charset="-122"/>
                <a:ea typeface="微软雅黑" pitchFamily="34" charset="-122"/>
              </a:rPr>
              <a:t>提高了系统的可用性，为将来的灾备系统建设打下了良好基础。</a:t>
            </a:r>
            <a:endParaRPr lang="en-US" dirty="0">
              <a:latin typeface="微软雅黑" pitchFamily="34" charset="-122"/>
              <a:ea typeface="微软雅黑" pitchFamily="34" charset="-122"/>
            </a:endParaRPr>
          </a:p>
          <a:p>
            <a:pPr lvl="1">
              <a:lnSpc>
                <a:spcPct val="100000"/>
              </a:lnSpc>
              <a:buFont typeface="Wingdings" panose="05000000000000000000" pitchFamily="2" charset="2"/>
              <a:buChar char="§"/>
            </a:pPr>
            <a:r>
              <a:rPr lang="zh-CN" altLang="en-US" dirty="0">
                <a:latin typeface="微软雅黑" pitchFamily="34" charset="-122"/>
                <a:ea typeface="微软雅黑" pitchFamily="34" charset="-122"/>
              </a:rPr>
              <a:t>天</a:t>
            </a:r>
            <a:r>
              <a:rPr lang="zh-CN" altLang="en-US" dirty="0" smtClean="0">
                <a:latin typeface="微软雅黑" pitchFamily="34" charset="-122"/>
                <a:ea typeface="微软雅黑" pitchFamily="34" charset="-122"/>
              </a:rPr>
              <a:t>津公共服务系统，通过采用云应用架构</a:t>
            </a:r>
            <a:r>
              <a:rPr lang="zh-TW" altLang="en-US" dirty="0" smtClean="0">
                <a:latin typeface="微软雅黑" pitchFamily="34" charset="-122"/>
                <a:ea typeface="微软雅黑" pitchFamily="34" charset="-122"/>
              </a:rPr>
              <a:t>，</a:t>
            </a:r>
            <a:r>
              <a:rPr lang="zh-CN" altLang="en-US" dirty="0" smtClean="0">
                <a:latin typeface="微软雅黑" pitchFamily="34" charset="-122"/>
                <a:ea typeface="微软雅黑" pitchFamily="34" charset="-122"/>
              </a:rPr>
              <a:t>有效地提升了系统的处理效率及吞吐量</a:t>
            </a:r>
            <a:r>
              <a:rPr lang="zh-TW" altLang="en-US" dirty="0" smtClean="0">
                <a:latin typeface="微软雅黑" pitchFamily="34" charset="-122"/>
                <a:ea typeface="微软雅黑" pitchFamily="34" charset="-122"/>
              </a:rPr>
              <a:t>，</a:t>
            </a:r>
            <a:r>
              <a:rPr lang="zh-CN" altLang="en-US" dirty="0" smtClean="0">
                <a:latin typeface="微软雅黑" pitchFamily="34" charset="-122"/>
                <a:ea typeface="微软雅黑" pitchFamily="34" charset="-122"/>
              </a:rPr>
              <a:t>其中，“网上缴费工</a:t>
            </a:r>
            <a:r>
              <a:rPr lang="zh-CN" altLang="en-US" dirty="0">
                <a:latin typeface="微软雅黑" pitchFamily="34" charset="-122"/>
                <a:ea typeface="微软雅黑" pitchFamily="34" charset="-122"/>
              </a:rPr>
              <a:t>资申报”性能提升</a:t>
            </a:r>
            <a:r>
              <a:rPr lang="en-US" altLang="zh-CN" dirty="0">
                <a:latin typeface="微软雅黑" pitchFamily="34" charset="-122"/>
                <a:ea typeface="微软雅黑" pitchFamily="34" charset="-122"/>
              </a:rPr>
              <a:t>100</a:t>
            </a:r>
            <a:r>
              <a:rPr lang="zh-CN" altLang="en-US" dirty="0">
                <a:latin typeface="微软雅黑" pitchFamily="34" charset="-122"/>
                <a:ea typeface="微软雅黑" pitchFamily="34" charset="-122"/>
              </a:rPr>
              <a:t>到</a:t>
            </a:r>
            <a:r>
              <a:rPr lang="en-US" altLang="zh-CN" dirty="0">
                <a:latin typeface="微软雅黑" pitchFamily="34" charset="-122"/>
                <a:ea typeface="微软雅黑" pitchFamily="34" charset="-122"/>
              </a:rPr>
              <a:t>200</a:t>
            </a:r>
            <a:r>
              <a:rPr lang="zh-CN" altLang="en-US" dirty="0">
                <a:latin typeface="微软雅黑" pitchFamily="34" charset="-122"/>
                <a:ea typeface="微软雅黑" pitchFamily="34" charset="-122"/>
              </a:rPr>
              <a:t>倍，</a:t>
            </a:r>
            <a:r>
              <a:rPr lang="en-US" altLang="zh-TW" dirty="0">
                <a:latin typeface="微软雅黑" pitchFamily="34" charset="-122"/>
                <a:ea typeface="微软雅黑" pitchFamily="34" charset="-122"/>
              </a:rPr>
              <a:t> </a:t>
            </a:r>
            <a:r>
              <a:rPr lang="zh-CN" altLang="en-US" dirty="0" smtClean="0">
                <a:latin typeface="微软雅黑" pitchFamily="34" charset="-122"/>
                <a:ea typeface="微软雅黑" pitchFamily="34" charset="-122"/>
              </a:rPr>
              <a:t>解决了以往集中申报难的问题。</a:t>
            </a:r>
            <a:r>
              <a:rPr lang="en-US" altLang="zh-TW"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a:p>
            <a:pPr lvl="1">
              <a:lnSpc>
                <a:spcPct val="100000"/>
              </a:lnSpc>
            </a:pPr>
            <a:endParaRPr lang="zh-TW" altLang="en-US" sz="1900" dirty="0">
              <a:latin typeface="微软雅黑" pitchFamily="34" charset="-122"/>
              <a:ea typeface="微软雅黑" pitchFamily="34" charset="-122"/>
            </a:endParaRPr>
          </a:p>
        </p:txBody>
      </p:sp>
      <p:sp>
        <p:nvSpPr>
          <p:cNvPr id="7173" name="Rectangle 13"/>
          <p:cNvSpPr>
            <a:spLocks noChangeArrowheads="1"/>
          </p:cNvSpPr>
          <p:nvPr/>
        </p:nvSpPr>
        <p:spPr bwMode="auto">
          <a:xfrm>
            <a:off x="4145708" y="1086042"/>
            <a:ext cx="7739904" cy="261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99" tIns="60949" rIns="121899" bIns="60949">
            <a:spAutoFit/>
          </a:bodyPr>
          <a:lstStyle/>
          <a:p>
            <a:pPr algn="l">
              <a:lnSpc>
                <a:spcPct val="110000"/>
              </a:lnSpc>
            </a:pPr>
            <a:r>
              <a:rPr lang="zh-TW" altLang="en-US" sz="2100" dirty="0" smtClean="0">
                <a:solidFill>
                  <a:srgbClr val="FFFFFF"/>
                </a:solidFill>
                <a:latin typeface="微软雅黑" pitchFamily="34" charset="-122"/>
                <a:ea typeface="微软雅黑" pitchFamily="34" charset="-122"/>
                <a:cs typeface="楷体_GB2312" charset="0"/>
              </a:rPr>
              <a:t>    天</a:t>
            </a:r>
            <a:r>
              <a:rPr lang="zh-TW" altLang="en-US" sz="2100" dirty="0">
                <a:solidFill>
                  <a:srgbClr val="FFFFFF"/>
                </a:solidFill>
                <a:latin typeface="微软雅黑" pitchFamily="34" charset="-122"/>
                <a:ea typeface="微软雅黑" pitchFamily="34" charset="-122"/>
                <a:cs typeface="楷体_GB2312" charset="0"/>
              </a:rPr>
              <a:t>津劳动保障公共服务平台建设于</a:t>
            </a:r>
            <a:r>
              <a:rPr lang="en-US" altLang="zh-TW" sz="2100" dirty="0">
                <a:solidFill>
                  <a:srgbClr val="FFFFFF"/>
                </a:solidFill>
                <a:latin typeface="微软雅黑" pitchFamily="34" charset="-122"/>
                <a:ea typeface="微软雅黑" pitchFamily="34" charset="-122"/>
                <a:cs typeface="楷体_GB2312" charset="0"/>
              </a:rPr>
              <a:t>2008</a:t>
            </a:r>
            <a:r>
              <a:rPr lang="zh-TW" altLang="en-US" sz="2100" dirty="0">
                <a:solidFill>
                  <a:srgbClr val="FFFFFF"/>
                </a:solidFill>
                <a:latin typeface="微软雅黑" pitchFamily="34" charset="-122"/>
                <a:ea typeface="微软雅黑" pitchFamily="34" charset="-122"/>
                <a:cs typeface="楷体_GB2312" charset="0"/>
              </a:rPr>
              <a:t>年，是人力资源与社会保障保障业务信息系统的延伸，以劳动保障网站、业务专网的信息资源为依托，以互联网为载体，搭建完整统一的人力资源与社会保障公共服务信息门户体系。</a:t>
            </a:r>
            <a:endParaRPr lang="en-US" altLang="zh-TW" sz="2100" dirty="0">
              <a:solidFill>
                <a:srgbClr val="FFFFFF"/>
              </a:solidFill>
              <a:latin typeface="微软雅黑" pitchFamily="34" charset="-122"/>
              <a:ea typeface="微软雅黑" pitchFamily="34" charset="-122"/>
              <a:cs typeface="楷体_GB2312" charset="0"/>
            </a:endParaRPr>
          </a:p>
          <a:p>
            <a:pPr algn="l">
              <a:lnSpc>
                <a:spcPct val="110000"/>
              </a:lnSpc>
            </a:pPr>
            <a:r>
              <a:rPr lang="zh-CN" altLang="en-US" sz="2100" dirty="0" smtClean="0">
                <a:solidFill>
                  <a:prstClr val="white"/>
                </a:solidFill>
                <a:latin typeface="微软雅黑" pitchFamily="34" charset="-122"/>
                <a:ea typeface="微软雅黑" pitchFamily="34" charset="-122"/>
              </a:rPr>
              <a:t>      天</a:t>
            </a:r>
            <a:r>
              <a:rPr lang="zh-CN" altLang="en-US" sz="2100" dirty="0">
                <a:solidFill>
                  <a:prstClr val="white"/>
                </a:solidFill>
                <a:latin typeface="微软雅黑" pitchFamily="34" charset="-122"/>
                <a:ea typeface="微软雅黑" pitchFamily="34" charset="-122"/>
              </a:rPr>
              <a:t>津社保原有系统已经不能满足现有业务需求，他们决定采用</a:t>
            </a:r>
            <a:r>
              <a:rPr lang="zh-TW" altLang="en-US" sz="2100" dirty="0">
                <a:solidFill>
                  <a:prstClr val="white"/>
                </a:solidFill>
                <a:latin typeface="微软雅黑" pitchFamily="34" charset="-122"/>
                <a:ea typeface="微软雅黑" pitchFamily="34" charset="-122"/>
              </a:rPr>
              <a:t>虚拟化和云技术</a:t>
            </a:r>
            <a:r>
              <a:rPr lang="zh-CN" altLang="en-US" sz="2100" dirty="0">
                <a:solidFill>
                  <a:prstClr val="white"/>
                </a:solidFill>
                <a:latin typeface="微软雅黑" pitchFamily="34" charset="-122"/>
                <a:ea typeface="微软雅黑" pitchFamily="34" charset="-122"/>
              </a:rPr>
              <a:t>等新技术</a:t>
            </a:r>
            <a:r>
              <a:rPr lang="zh-TW" altLang="en-US" sz="2100" dirty="0">
                <a:solidFill>
                  <a:prstClr val="white"/>
                </a:solidFill>
                <a:latin typeface="微软雅黑" pitchFamily="34" charset="-122"/>
                <a:ea typeface="微软雅黑" pitchFamily="34" charset="-122"/>
              </a:rPr>
              <a:t>，从公共服务开始，建立新一代</a:t>
            </a:r>
            <a:r>
              <a:rPr lang="zh-CN" altLang="en-US" sz="2100" dirty="0">
                <a:solidFill>
                  <a:prstClr val="white"/>
                </a:solidFill>
                <a:latin typeface="微软雅黑" pitchFamily="34" charset="-122"/>
                <a:ea typeface="微软雅黑" pitchFamily="34" charset="-122"/>
              </a:rPr>
              <a:t>的关键应用云</a:t>
            </a:r>
            <a:r>
              <a:rPr lang="zh-TW" altLang="en-US" sz="2100" dirty="0">
                <a:solidFill>
                  <a:prstClr val="white"/>
                </a:solidFill>
                <a:latin typeface="微软雅黑" pitchFamily="34" charset="-122"/>
                <a:ea typeface="微软雅黑" pitchFamily="34" charset="-122"/>
              </a:rPr>
              <a:t>平台，</a:t>
            </a:r>
            <a:r>
              <a:rPr lang="zh-CN" altLang="en-US" sz="2100" dirty="0">
                <a:solidFill>
                  <a:prstClr val="white"/>
                </a:solidFill>
                <a:latin typeface="微软雅黑" pitchFamily="34" charset="-122"/>
                <a:ea typeface="微软雅黑" pitchFamily="34" charset="-122"/>
              </a:rPr>
              <a:t>逐步</a:t>
            </a:r>
            <a:r>
              <a:rPr lang="zh-TW" altLang="en-US" sz="2100" dirty="0">
                <a:solidFill>
                  <a:prstClr val="white"/>
                </a:solidFill>
                <a:latin typeface="微软雅黑" pitchFamily="34" charset="-122"/>
                <a:ea typeface="微软雅黑" pitchFamily="34" charset="-122"/>
              </a:rPr>
              <a:t>扩展到其他应用。</a:t>
            </a:r>
          </a:p>
        </p:txBody>
      </p:sp>
      <p:sp>
        <p:nvSpPr>
          <p:cNvPr id="7174" name="AutoShape 6" descr="data:image/jpg;base64,/9j/4AAQSkZJRgABAQAAAQABAAD/2wBDAAkGBwgHBgkIBwgKCgkLDRYPDQwMDRsUFRAWIB0iIiAdHx8kKDQsJCYxJx8fLT0tMTU3Ojo6Iys/RD84QzQ5Ojf/2wBDAQoKCg0MDRoPDxo3JR8lNzc3Nzc3Nzc3Nzc3Nzc3Nzc3Nzc3Nzc3Nzc3Nzc3Nzc3Nzc3Nzc3Nzc3Nzc3Nzc3Nzf/wAARCABXASsDASIAAhEBAxEB/8QAHAABAAIDAQEBAAAAAAAAAAAAAAYHAQQFAgMI/8QASxAAAQMDAwEEBQcGCA8AAAAAAQACAwQFEQYSITEHE0FRIjJhcYEUFUKRobGyFiNSVXJ0MzZkc5OU0dIXJCUmNENTVGJjgoOzwfH/xAAaAQEAAwEBAQAAAAAAAAAAAAAAAQIDBQQG/8QAKxEAAgIBAwIFBAIDAAAAAAAAAAECEQMEEiExQRMUInGRMlGBoUJhFSMz/9oADAMBAAIRAxEAPwC8UREARF53c4QHpFjKZQGUWMrKAIiIAiIgCIiAIiIAiIgCIiAIiIAiIgCIiAIiIAiIgCIiAIiIAiIgCIiAIi8uQGSRhVl2oVtVTXilbT1U8LTBkiOQtB59i4131hqCC7VsMV0kZGyd7WtEcfABOPoqN3q9V9ynZLX1Lp5Gt2tc5rRgeXAC62m0csc1kk00cXV62OWDxwTTNs3e4/rGr/p3f2rHzvcv1hWf07v7VwXVTx9JbEMhdGCTyukowb6I5TWRK7fyWz2U1VRVU9xNTUSzbXswZHl2OD0yp8q57HTmluf85H9xVjLgatJZ5UfSaG/LxsIiLzHrCIiAIiIAiIgCIiAIiIAiIgCIiAIiIAiIgCIiAIiIAiIgCIiAIiIAsFZWCgPzxf3/AOXbiP5TJ+IriVkmHN9y6uoHj59uf71J+Irg17/zjcHwX0qf+tex834d5H+Tw6Rb9K7MDfauQA959FpKnWldB3u926GqiNPBTSZ2ySSZJGT9EZ+3Cp4sYeqTo1eFz4SsmnYyc0l0/nY/uKslRfQ+lH6XpqlklWKl9Q5riWx7Q3AxxyVvai1RaNNtg+eKp8HfkiPbDJJux19UHHXxXFzy8XM3DmzsaeDx4lGR2kXG07qiz6kbM6z1Rm7kgSB0T4yM9OHAcdeV871q6yWO4wUFzq3xVM4aY2CCR4OTtHLWkDnzKy8OW7bXJtaO6ijV111p60XR1suNZJDVt25Y6llLQHdDuDduPbnHB8ipG1wLQQcg8gqHGSSbXUWj0ij/AOWlhN/+YWVrn3LvO67llPIRuxkjcG7eBnPPGCsag1rp/T8wp7lXhtQRnuIo3SPA9oaDj44UrHNukhaJCii1k7QNN3usjoqKueKqU4jjmgkjLjjOASMHx4ytzUWrbLpqSCO81boHzhzow2CSTcG4z6oOOo6p4U1LbTsbl1O6ihn+FHSH6ym/qM/9xSOx3qgv1vbX2uYzUznOaHmNzDkHB4cAUljnFXJUE0zoIvjV1EVJSzVNQ7bDCwyPdgnDQMk4HKjv5f6a/wB/f/Vpf7qQxzn9KspPLCDqTSJQi4Ns1fZLpWx0dFVvkqJM7WGCRucDJ5IA6Bd3IUShKDqSomE4zVxdmUWMpkKpcyiwCCsoAiZTKAIixlAZRFjKAyiLGQgMosbh5plAZREQBYKysHwQH5p1G/GoLmP5XL+IrmMxUVAhiYZp3erHG3e8+4DlfoGLQGm21s1XNbxUzTyOkeah5eMk54aeB9SkNJRUlFH3dHTQwM/RiYGj7F1f8hGMUoo560TbbbPz9QaK1NcNhhtE0bHDO+dzYwPrOfsV2aKtVTZdN0dvrTGaiIHf3Ti5uSSeCQPPyXdwmF48+qnmVPoenFp44naCqXt5dtjtLvIyn7AraVR9vn8Ba8f877gmk/7RL5foZwNJ1L9Fa+ggq5CKepjZE92eHMlDSx+PY7jPh6XtXS7Xh/nzaM/oQf8AmW52r2PvtNWi9QMJfTwxwzlvURub6J+DsD2biolfr06/3DTtXMR8pYyGGoA/TZLjPxGD8V7IeuSy/wBNMyfC2ssDtm04K61MvdOwGahBE4A9aE9Sf2Tz7ty1tK68ZTdnlXLUv7y4Wpgga17uZS7iIk+3oT/wlWfPFHPDJFKwPjkaWuaRkEHghfnCt0+2LXEum4ZnNi+Wsp2yZ5DHYI+Ia761hg25ceyfbkvO4u0T3sfsM3cVupqtu+qqN7aZzhy7JJe//qdx8PaodoiazTaqml1gWPbKX5dOd0ffl3O8/WBnjw8lf9DSQUFFBSUsYjggjbHGwDADQMBQzV3ZtbL9PJXUchoa5/L3MAMch83N8/aMH3qIaiMpS3cX+g8dJV2O3TaV04KumuNFbaSOeFwfFNTtDecEeHXgque3okV9lI6/JqjH1xri2u43vs41G2grHj5Nua6ogDy6J8bjjvGZ6Hg+A6YK7fb0dtwsrvKnqPvjWmLFKGePNp3XwQ5XB8UTe16P0tNbaSSWy2973wsc5zoxknaMlSK126itdI2mttNFTU4JcI4m4bknJKrSh7IaCpo4Kh15r2mWNryAyPAyAcDhWLpy0x2KyUlrhmfNHTM2Nkfjc7knJx715crjXEmzSF/Yxqj+LV1/c5vwFVz2Y2yguUlyFxpYZxG2LZ3oztzvzj6grG1P/Fu6/uc34Cqp0TpqDUbqxs9TJB8nEZHdgHO7d1z+yvVpq8vO3XKObrL81jpXx0LSorFZ6GobU0Vvpop2A4fG3BGeCtTTeq6fUFTUwU9NNCYG5JkIweccYK19OaNptP1slXDVzzOdGYy17WgYznw9yjfZVxeLqPHYPxFZeHCcJyu6qjbxJwnCO1Ru7RKdU6uptNzQxVNLNMZWOeDGRxgjzPtX2v2p6ayV1HS1FPLIao4a9hGG8gc596hfbAf8eoAP9hJz8QvXa9/p1s8+5k+9q0xabHLw7/lf6Ms2qyweWv41X5JTa9aUF1vrrZRxvc1rXHvyQGu29cDrj2rTuHaHboKo09DS1Fc4E5dCODjrjxI9vRfTUVBTWTRVS2307GPEAYZGt9I7sAknr4la/ZXRU8dilq2MHfTTOa52OcN6D3ePxVFDCoPJXC4ov4md5FitW+bo6OnNaW2+T/Jow+nqcEtil+kB1wRx8F4qdc26ju1XQVscsPyUEulOC13AIAA5ycqKa+gZQaxoaujG2WTu5HBnHpB2M/EL5PpoqvtVdDUMD4n1OXMPjiHcPtAWq02KXr5pq/gylqs0fRxadfJ3oO062PqA2WkqI4Cf4XIdgeeApbX3SjoKB1wqZmtpg0O39cg9MY654UU7VqSE2OCo2ASxTBrXAc4IOR7uFFtUVUx0lpum3nu3QPe7PiW4A+oEqsdPjyqDgqt0y0tVlwOcZu6Vr8kpd2kUwaZm2muNIHbe/wBox1+r4ZXarNU0sViZeaSGWrpCcP7rAdH+0D5Hg+9Rv56vptptw0g4U5i7oMEhwG4x02rY7N7bXUtBcKO6UkkcMjgQ2UcOy3B+4KuTFjUHKqr+7tE482WU9l3a61VMklm1DRXa0OuURMUUe7vWy9Y8dc/Dn4rmW3WtNcoLhUU9DVCnoYXSySOwA4AEgDnqQFWt3cbLcrrardV7qKRwY85zkDBx8OQfNW7pi30duslNDQuEkT2B5lH+tJGdyZ8GPDHd1vp7E4NRlzz2dK6+5WTdXO/K0XeZ9W+ha4llN3nqAs24Azt68q0dPXiG+WyOvp43MjkLgGvxng48FAaTA7W3jw75/H/ZVoDHgmt2Lakq4Q0CyXNylfL+T0iwFleE6QREQBERAEREAVa9slgu18itzbRQSVRj7zfsc0bcgY9YhWUsK+PI8clJdiso7lRyzbo67TjbbWsOyWlEMjT1Ho4PxCo2m0FqmmucAfaZXxw1LN07Xs2ua149IDdnBHPTK/QuAs4V8WeWJNLuRKCl1CqCt0tfX9qjrsy2ym3m4xS9/ubjYGsBOM56g+Ct9MBVx5Hjuu5Mo7jB5aceSq2e69qNumfELTS10QJ2y90HHHh6sjc/UrTWMJjyKHVJ+4cbKftmjNS6p1LHeNXRMpomOaXsyA54actY1oJw3JOSTnr5rpdsOnLxfa21PtNvkq2QwzNl2OaNpcWY6keRVn4TC08zPepV0+CvhqmiqKW8dqVNTxwR6fo9kTQxu6IZwBgZ/PKc6Oq77WWoy6mpIqSu71wEcbcDbxg+s7713sJhUnl3r6UvYtGNdzQ1BDJUWK4QQML5ZaaRjGj6Ti0gBVpp2g1hp505oLQ0mcND++Ad6ucYw8fpFW0VjCtizvHFwpNP7nnzaVZZqdtNfYhtluesprtTR3S108NE5x76RrMEDacfTPjjwUeksmotM3+esslL8phlc7Ycbmljjna4ZByPNWmRnqmArR1Li3UVT7FZaRSSTm7T4ZU2o9P6qvAjuFbStkqHgsFPCQBEwDjqepJPiV2u0qy3O61dA63Ub52xxvDy0gbSSMdSp/hMeSnzk7i0l6b/AGV8jDbJNv1Vf4NSvoorjbZaKoBEc0ZY4jqMjqPcq9tlHqvSE89PS0Ta+kkdnLDxnwPmD0yP/qs5YIWePO4Jxq0+xrl06yNSTpruiu7Tpu8XrUDb1qNjYGsc1zYOMnb6rQOcAe/JXuKyXMdpnzmaR/yLvnO77IxjuS3pnPXhWDhMexXernz7V7IotFBJcu7u/uyL9odvrLnYmQUEDp5hM121pA4wfNc2r0nUXXRduo3NEFxpI/REnTnq0keanRCY5VIaicIpLs7Lz00Jycpd1RXdHdNb2+BtJNZxVd2NrJHDkgeZDsFdaav1QdMOMluAu00hY1sOAImH6Ry48j39VLgExhTLOnzsREdPKKa3tkBsWhw7S9VDcWd3cKv0tzjkxFudn28n3rZ7Pob3bGSWy60MjKZpLoJdzSGnPLeucHqOPNTXATCmWpnNSUub59vYQ0kISjKPFfv3K21NZL3b9Wm+WamNSHuEjcDO07dpBGQcH/2pXQ3C7m100tbQgVkgf3kTWn0SPV8TgfFd7CYCjJnc4qMl07k49MscpSi3z2PhQyyzQB80RicScMPUDPGfbjC2MphFgz0LhGUREJCIiAIiIAiIgCIiAIiIAiIgCIiAIiIAiIgCIiAIiIAiIgCIiAIiIAiIgCIiAIiIAiIgP//Z"/>
          <p:cNvSpPr>
            <a:spLocks noChangeAspect="1" noChangeArrowheads="1"/>
          </p:cNvSpPr>
          <p:nvPr/>
        </p:nvSpPr>
        <p:spPr bwMode="auto">
          <a:xfrm>
            <a:off x="84647" y="-295275"/>
            <a:ext cx="2729789"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GB">
              <a:latin typeface="微软雅黑" pitchFamily="34" charset="-122"/>
              <a:ea typeface="微软雅黑" pitchFamily="34" charset="-122"/>
            </a:endParaRPr>
          </a:p>
        </p:txBody>
      </p:sp>
      <p:sp>
        <p:nvSpPr>
          <p:cNvPr id="7175" name="AutoShape 8" descr="data:image/jpg;base64,/9j/4AAQSkZJRgABAQAAAQABAAD/2wBDAAkGBwgHBgkIBwgKCgkLDRYPDQwMDRsUFRAWIB0iIiAdHx8kKDQsJCYxJx8fLT0tMTU3Ojo6Iys/RD84QzQ5Ojf/2wBDAQoKCg0MDRoPDxo3JR8lNzc3Nzc3Nzc3Nzc3Nzc3Nzc3Nzc3Nzc3Nzc3Nzc3Nzc3Nzc3Nzc3Nzc3Nzc3Nzc3Nzf/wAARCABXASsDASIAAhEBAxEB/8QAHAABAAIDAQEBAAAAAAAAAAAAAAYHAQQFAgMI/8QASxAAAQMDAwEEBQcGCA8AAAAAAQACAwQFEQYSITEHE0FRIjJhcYEUFUKRobGyFiNSVXJ0MzZkc5OU0dIXJCUmNENTVGJjgoOzwfH/xAAaAQEAAwEBAQAAAAAAAAAAAAAAAQIDBQQG/8QAKxEAAgIBAwIFBAIDAAAAAAAAAAECEQMEEiExQRMUInGRMlGBoUJhFSMz/9oADAMBAAIRAxEAPwC8UREARF53c4QHpFjKZQGUWMrKAIiIAiIgCIiAIiIAiIgCIiAIiIAiIgCIiAIiIAiIgCIiAIiIAiIgCIiAIi8uQGSRhVl2oVtVTXilbT1U8LTBkiOQtB59i4131hqCC7VsMV0kZGyd7WtEcfABOPoqN3q9V9ynZLX1Lp5Gt2tc5rRgeXAC62m0csc1kk00cXV62OWDxwTTNs3e4/rGr/p3f2rHzvcv1hWf07v7VwXVTx9JbEMhdGCTyukowb6I5TWRK7fyWz2U1VRVU9xNTUSzbXswZHl2OD0yp8q57HTmluf85H9xVjLgatJZ5UfSaG/LxsIiLzHrCIiAIiIAiIgCIiAIiIAiIgCIiAIiIAiIgCIiAIiIAiIgCIiAIiIAsFZWCgPzxf3/AOXbiP5TJ+IriVkmHN9y6uoHj59uf71J+Irg17/zjcHwX0qf+tex834d5H+Tw6Rb9K7MDfauQA959FpKnWldB3u926GqiNPBTSZ2ySSZJGT9EZ+3Cp4sYeqTo1eFz4SsmnYyc0l0/nY/uKslRfQ+lH6XpqlklWKl9Q5riWx7Q3AxxyVvai1RaNNtg+eKp8HfkiPbDJJux19UHHXxXFzy8XM3DmzsaeDx4lGR2kXG07qiz6kbM6z1Rm7kgSB0T4yM9OHAcdeV871q6yWO4wUFzq3xVM4aY2CCR4OTtHLWkDnzKy8OW7bXJtaO6ijV111p60XR1suNZJDVt25Y6llLQHdDuDduPbnHB8ipG1wLQQcg8gqHGSSbXUWj0ij/AOWlhN/+YWVrn3LvO67llPIRuxkjcG7eBnPPGCsag1rp/T8wp7lXhtQRnuIo3SPA9oaDj44UrHNukhaJCii1k7QNN3usjoqKueKqU4jjmgkjLjjOASMHx4ytzUWrbLpqSCO81boHzhzow2CSTcG4z6oOOo6p4U1LbTsbl1O6ihn+FHSH6ym/qM/9xSOx3qgv1vbX2uYzUznOaHmNzDkHB4cAUljnFXJUE0zoIvjV1EVJSzVNQ7bDCwyPdgnDQMk4HKjv5f6a/wB/f/Vpf7qQxzn9KspPLCDqTSJQi4Ns1fZLpWx0dFVvkqJM7WGCRucDJ5IA6Bd3IUShKDqSomE4zVxdmUWMpkKpcyiwCCsoAiZTKAIixlAZRFjKAyiLGQgMosbh5plAZREQBYKysHwQH5p1G/GoLmP5XL+IrmMxUVAhiYZp3erHG3e8+4DlfoGLQGm21s1XNbxUzTyOkeah5eMk54aeB9SkNJRUlFH3dHTQwM/RiYGj7F1f8hGMUoo560TbbbPz9QaK1NcNhhtE0bHDO+dzYwPrOfsV2aKtVTZdN0dvrTGaiIHf3Ti5uSSeCQPPyXdwmF48+qnmVPoenFp44naCqXt5dtjtLvIyn7AraVR9vn8Ba8f877gmk/7RL5foZwNJ1L9Fa+ggq5CKepjZE92eHMlDSx+PY7jPh6XtXS7Xh/nzaM/oQf8AmW52r2PvtNWi9QMJfTwxwzlvURub6J+DsD2biolfr06/3DTtXMR8pYyGGoA/TZLjPxGD8V7IeuSy/wBNMyfC2ssDtm04K61MvdOwGahBE4A9aE9Sf2Tz7ty1tK68ZTdnlXLUv7y4Wpgga17uZS7iIk+3oT/wlWfPFHPDJFKwPjkaWuaRkEHghfnCt0+2LXEum4ZnNi+Wsp2yZ5DHYI+Ia761hg25ceyfbkvO4u0T3sfsM3cVupqtu+qqN7aZzhy7JJe//qdx8PaodoiazTaqml1gWPbKX5dOd0ffl3O8/WBnjw8lf9DSQUFFBSUsYjggjbHGwDADQMBQzV3ZtbL9PJXUchoa5/L3MAMch83N8/aMH3qIaiMpS3cX+g8dJV2O3TaV04KumuNFbaSOeFwfFNTtDecEeHXgque3okV9lI6/JqjH1xri2u43vs41G2grHj5Nua6ogDy6J8bjjvGZ6Hg+A6YK7fb0dtwsrvKnqPvjWmLFKGePNp3XwQ5XB8UTe16P0tNbaSSWy2973wsc5zoxknaMlSK126itdI2mttNFTU4JcI4m4bknJKrSh7IaCpo4Kh15r2mWNryAyPAyAcDhWLpy0x2KyUlrhmfNHTM2Nkfjc7knJx715crjXEmzSF/Yxqj+LV1/c5vwFVz2Y2yguUlyFxpYZxG2LZ3oztzvzj6grG1P/Fu6/uc34Cqp0TpqDUbqxs9TJB8nEZHdgHO7d1z+yvVpq8vO3XKObrL81jpXx0LSorFZ6GobU0Vvpop2A4fG3BGeCtTTeq6fUFTUwU9NNCYG5JkIweccYK19OaNptP1slXDVzzOdGYy17WgYznw9yjfZVxeLqPHYPxFZeHCcJyu6qjbxJwnCO1Ru7RKdU6uptNzQxVNLNMZWOeDGRxgjzPtX2v2p6ayV1HS1FPLIao4a9hGG8gc596hfbAf8eoAP9hJz8QvXa9/p1s8+5k+9q0xabHLw7/lf6Ms2qyweWv41X5JTa9aUF1vrrZRxvc1rXHvyQGu29cDrj2rTuHaHboKo09DS1Fc4E5dCODjrjxI9vRfTUVBTWTRVS2307GPEAYZGt9I7sAknr4la/ZXRU8dilq2MHfTTOa52OcN6D3ePxVFDCoPJXC4ov4md5FitW+bo6OnNaW2+T/Jow+nqcEtil+kB1wRx8F4qdc26ju1XQVscsPyUEulOC13AIAA5ycqKa+gZQaxoaujG2WTu5HBnHpB2M/EL5PpoqvtVdDUMD4n1OXMPjiHcPtAWq02KXr5pq/gylqs0fRxadfJ3oO062PqA2WkqI4Cf4XIdgeeApbX3SjoKB1wqZmtpg0O39cg9MY654UU7VqSE2OCo2ASxTBrXAc4IOR7uFFtUVUx0lpum3nu3QPe7PiW4A+oEqsdPjyqDgqt0y0tVlwOcZu6Vr8kpd2kUwaZm2muNIHbe/wBox1+r4ZXarNU0sViZeaSGWrpCcP7rAdH+0D5Hg+9Rv56vptptw0g4U5i7oMEhwG4x02rY7N7bXUtBcKO6UkkcMjgQ2UcOy3B+4KuTFjUHKqr+7tE482WU9l3a61VMklm1DRXa0OuURMUUe7vWy9Y8dc/Dn4rmW3WtNcoLhUU9DVCnoYXSySOwA4AEgDnqQFWt3cbLcrrardV7qKRwY85zkDBx8OQfNW7pi30duslNDQuEkT2B5lH+tJGdyZ8GPDHd1vp7E4NRlzz2dK6+5WTdXO/K0XeZ9W+ha4llN3nqAs24Azt68q0dPXiG+WyOvp43MjkLgGvxng48FAaTA7W3jw75/H/ZVoDHgmt2Lakq4Q0CyXNylfL+T0iwFleE6QREQBERAEREAVa9slgu18itzbRQSVRj7zfsc0bcgY9YhWUsK+PI8clJdiso7lRyzbo67TjbbWsOyWlEMjT1Ho4PxCo2m0FqmmucAfaZXxw1LN07Xs2ua149IDdnBHPTK/QuAs4V8WeWJNLuRKCl1CqCt0tfX9qjrsy2ym3m4xS9/ubjYGsBOM56g+Ct9MBVx5Hjuu5Mo7jB5aceSq2e69qNumfELTS10QJ2y90HHHh6sjc/UrTWMJjyKHVJ+4cbKftmjNS6p1LHeNXRMpomOaXsyA54actY1oJw3JOSTnr5rpdsOnLxfa21PtNvkq2QwzNl2OaNpcWY6keRVn4TC08zPepV0+CvhqmiqKW8dqVNTxwR6fo9kTQxu6IZwBgZ/PKc6Oq77WWoy6mpIqSu71wEcbcDbxg+s7713sJhUnl3r6UvYtGNdzQ1BDJUWK4QQML5ZaaRjGj6Ti0gBVpp2g1hp505oLQ0mcND++Ad6ucYw8fpFW0VjCtizvHFwpNP7nnzaVZZqdtNfYhtluesprtTR3S108NE5x76RrMEDacfTPjjwUeksmotM3+esslL8phlc7Ycbmljjna4ZByPNWmRnqmArR1Li3UVT7FZaRSSTm7T4ZU2o9P6qvAjuFbStkqHgsFPCQBEwDjqepJPiV2u0qy3O61dA63Ub52xxvDy0gbSSMdSp/hMeSnzk7i0l6b/AGV8jDbJNv1Vf4NSvoorjbZaKoBEc0ZY4jqMjqPcq9tlHqvSE89PS0Ta+kkdnLDxnwPmD0yP/qs5YIWePO4Jxq0+xrl06yNSTpruiu7Tpu8XrUDb1qNjYGsc1zYOMnb6rQOcAe/JXuKyXMdpnzmaR/yLvnO77IxjuS3pnPXhWDhMexXernz7V7IotFBJcu7u/uyL9odvrLnYmQUEDp5hM121pA4wfNc2r0nUXXRduo3NEFxpI/REnTnq0keanRCY5VIaicIpLs7Lz00Jycpd1RXdHdNb2+BtJNZxVd2NrJHDkgeZDsFdaav1QdMOMluAu00hY1sOAImH6Ry48j39VLgExhTLOnzsREdPKKa3tkBsWhw7S9VDcWd3cKv0tzjkxFudn28n3rZ7Pob3bGSWy60MjKZpLoJdzSGnPLeucHqOPNTXATCmWpnNSUub59vYQ0kISjKPFfv3K21NZL3b9Wm+WamNSHuEjcDO07dpBGQcH/2pXQ3C7m100tbQgVkgf3kTWn0SPV8TgfFd7CYCjJnc4qMl07k49MscpSi3z2PhQyyzQB80RicScMPUDPGfbjC2MphFgz0LhGUREJCIiAIiIAiIgCIiAIiIAiIgCIiAIiIAiIgCIiAIiIAiIgCIiAIiIAiIgCIiAIiIAiIgP//Z"/>
          <p:cNvSpPr>
            <a:spLocks noChangeAspect="1" noChangeArrowheads="1"/>
          </p:cNvSpPr>
          <p:nvPr/>
        </p:nvSpPr>
        <p:spPr bwMode="auto">
          <a:xfrm>
            <a:off x="84647" y="-295275"/>
            <a:ext cx="2729789"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GB">
              <a:latin typeface="微软雅黑" pitchFamily="34" charset="-122"/>
              <a:ea typeface="微软雅黑" pitchFamily="34" charset="-122"/>
            </a:endParaRPr>
          </a:p>
        </p:txBody>
      </p:sp>
      <p:sp>
        <p:nvSpPr>
          <p:cNvPr id="7176" name="AutoShape 2" descr="data:image/jpg;base64,/9j/4AAQSkZJRgABAQAAAQABAAD/2wCEAAkGBggGDxQPBxQRDxEQFBIUEhUQFRAREBAWFRoaFBYWFRYYJyYeFxwkGxoVHzMgIycpLCwsFx8xNTAqNyksLikBCQoKBQUFDQUFDSkYEhgpKSkpKSkpKSkpKSkpKSkpKSkpKSkpKSkpKSkpKSkpKSkpKSkpKSkpKSkpKSkpKSkpKf/AABEIAOEA4QMBIgACEQEDEQH/xAAcAAEAAgMBAQEAAAAAAAAAAAAABgcEBQgDAQL/xABFEAABAwIDAwcGCgkFAQAAAAAAAQIDBBEFBhIHITETQVFUYZPRFCI1cbGyCBUWFzJCcnOBkTM0UlNidIOhoiU2Q4LBI//EABQBAQAAAAAAAAAAAAAAAAAAAAD/xAAUEQEAAAAAAAAAAAAAAAAAAAAA/9oADAMBAAIRAxEAPwCjQAAAAAAAAAAAAAAAAAAAAAAAAAAAAAAAAAAAAAAAAAAAAAAAAAAAAAAAAAAAAAAAAAAAAAAAAAAAAAAAAAAAAAAAAAAAAAAAAAAAAAAAAAAAAAAAAAAAAAAAAAAAAAAAAAAAAAAAAAAAAAAAAAAAAAAAAAAAAAAAAAAAAAAAAAAAAAAAAAAAAAAAAAAAAAAAAAAAAAAAAetPSzVbtNM10juhjVc78kMv4gxbq9R3UvgBrwZ/xBivV6jupfAx6iiqaT9ZY+P7bXN9oHgAfuGKSdyNhRXOctkRqKrlXoRE4gfgGw+IMV6vUd1L4Hz4gxXq9R3UvgBgA2HxBivV6jupfAxqeiqatytpmPkcnFGNc5yetEA8AZFVh9XQ28rjki1cOUY5l7dF03mOAAPSCCWpcjIGue5eDWornL6kTiB5gyEoKpZOSRknKJu0aXcpdN/0eJ9qsOq6Gy1cckWq9uUY5mq3G1+IGMAAAMqgwytxV2igjkmd0Rtc9fxtwJLFslzpM1HMo5bLv3rE1fyV1wIgDb4vlLHMBv8AGlPNCicXOY7Qn/ZN39zUAAfpjHPWzEVVXciJvVT3qsNrKFEWriliRVsiyMexFXoS6AYwAAA9m0k72LI1j1jatnPRrlY1ehXcEU+1NDU0VvKmPj1JqbyjXM1J0pfinaB4A+nwCxtgnppn3M3sQsTbXn3HMmS0zcEkbGkrJVfdjH3VrmonHhxUrvYJ6aZ9zN7EJR8I2iqauej8mY+S0c19DXOt5zeNgIh8+edP37O6i8CWbP8Aa9PmSpZQZujgnZUrybJOTYio525EcnBUXhfmKh+JcR/czd2/wLC2TbM8YxCuiq6+J9PT072yKsrXMdK5u9rWNXeu+114WAydtezWjytorcFTk4Jn6Hx/VieqK5NHYqIu7msQ3Zp6Zof5mL2lmfCEzhQ1UceG0jmySMkSWbSt0j0orWtVU511KtuayFZ7NPTND/Mxe0C/dsWbsTyZRxTYOrGvfMjHa2NemnSq8F7UQqH5+s5ftwdywtHb1g2IY1QQswyKSdyToqpE1XqiaXJdUTmKJ+b/ADT1Kq7p4El+frOX7cHcsNDlzO9VguKNxJUaiukV0zY0RjHtf9NqNTcic9uw0uKYLiGCPSPFIpIHuTUjZGq1yp02UwwOqdo+WYNoOE6sPs+RrUnplT6y2vp/7NVU9dug5Xc1WqqO3KnEv74P2c/LYHYZWL58CK+C/PGq+c1Psqt/Uq9BBtt2TPk1iCz0qWgrLyN6Gyf8jfz85OxQK4LV2TUMGWaSqx/E0S0DXRUqO+vIu5VS/HfZu7+IrbB8LqMaqI6ajS8kz2sana5bXXs5yxNr+KU+EMp8Cwlf/jQsas1v+SZUvv5rpdV9blAwNk9dPimYoZ6pdT5XTPcq77qrHKTX4S26Oh+1UeyMgWxb05Tf1fccT74S/wCjoftVHsjAogsTZXsslzw9Z69XR0cbrKqbnTO52MXmtzr2letbqVETnWx1zSUzMl4JakRGrS0jn7ueRGK9Xfi+6gVtnvaTQ5CvhmRo4onx+bLKjUXk152t/ad0uW5VdTnzMtU7XNV1Ku6eUcn9kNLPO+oe58q3c9Vc5elVW6nmBZuTNtmLYY9IsxqtbSvWz+Vs6ViLzov1vUpKtoeyHDcZpvjLJaIiqxJFij/RzMtdXRp9V1vq8+/nKJudIfB8xaWuwt8M118nlc1l+CNciORPz1fmBQGXWq2tp0X9/F76HW+N4Rg+cYZaOu0ytaul6Iqa4X2uipztdZUU53zrgsOBZl5KmRGsdUQSNRNyN5RWvsnZdVNzm/O1fkbM1TPRecxyxJNGqqjZmaG7l6FTmXmAh2f8hV+RKjk6nz4Xqqwyp9GRE5l6HJzoRY61RcvbW8N5pIpE7Elp5ET/ABcn5L6jm/PORcRyNUrDWpqjddYZUTzJW/8AjulAJTlWbyfK9a+yO0V0DrLwXSka2X12NPtDz7SZybA2khfFyCOusitc7zt+lqp9Xjx7DaZe/wBp1/8ANx+6wrUD7cHwAWNsE9NM+5m9iFiba8/Y3k2ambgz2MSVkqv1RxyXVrmon0k3cSvNgif60z7mb2ISH4Sn6xRfdze80DTYDt6zDTVDHY0sc9Pe0jGxRMfZedqoib042LlzVQS59wzVlmpfE6RuuJ8T3MZKnBWSW5l3p2Kclli7JNpr8mTeT4iquopnedzrA5frt7OlPxAgeI0NVh0z4a9rmSxuVr2vvqRU438Te7NPTND/ADMXtLz2p7NabPdOlZg+nytrEVjmqmmpjtdGqvBVtwd+BSGzynlpcbo2TorXNqo0cjtyoqLZUUC89t+ZMUyxQxS4PI6F7p0a5W2urdLltv7SlPnezn1uT8meBdm2zK+K5rooosGjWZ7Zkc5EVrbJpcl/OVOlCmPmYzr1Ve8h8QI5j+ZcUzPIkuMSLM9rdCK6yWbdVtu9amrJv8zGdeqr3kPiaDMeU8Wym9seNR8i+RquampjlVEW1/NVbbwPPLOPVOWKuKro/pQuRbczk4OavYqKqfidM5vwej2nYNqobOV7Empnc7Xol9PZfe1UOUi8Pg95ztrwusdu3yU9+n67E963rA0uy3DY8pU9XjmLNstKj4adjtyumXzXfjezfxXoKxxCunxKV81Uquklc571XirnLdVLU295oimnZhmHaWxU6rJMjEREdM7fZbc6Iqr63FRgTnYt6cpv6vuOJ98Jf9HQ/aqPZGQHYsn+uU39X3HFp7eMq4xmdlImDQvnWN02vRbzdSMte/qUDnRFVq3Q6yy1icGfsETkHedNTugkvxZLo0OunNv3+pUOevmmzl1Ob/HxJLkvBNpGRpdeG0sqseqcrE+yxyInZfcvagFaV9DNhsr4alFa+JzmORdyorVspjl156yjW55b5VHh9XRV6Imtto5IKi38TVujv4lTeQL5ps5dTm/x8QIidLbBMGfhOErPUeatTI6RL7k0NTS1ezg5Svcs7FKmmVKnO0kVFSxqiva6RnKPToVU3NRfzM3aVtip6uBcNyh5lOjUjfKiKzUxERNEScUbbcqrxAi2ZsfjzLmLyiBdUa1MLI16WMc1jV/Gw20enKr1x+40jOXP12n+/h99CTbaPTlV64/caBrciZ5rsjVSTUiq6N1kmivZsrf/ABycynR88GXtreG7lSSKTe1UsktPIif4uTo4KhyUSnZ/nytyLVJLBd8L7JPFfdI3pTocnMoE/wAUydXZJy9iNNX708rjdG9PoysVGIjk6OCoqdKFLnSm1DH6DM2XJKnC3pJG9YvtNXUl2uTmVOg5rAAADJw/EqzCn8ph8kkMiIqaonOY6y8Uum89MTxvEsaVq4pNLUKxFRqyvdIrUXeqJq4GEAAAA29Jm/MFAxIqSrqo42JZrWSyNa1OhERdxiOxevfP5S6WRZ9SO5VXO5XUnB2rjftMMAb35dZn67Wd/L4j5dZn67Wd/L4miAG9+XWZ+u1nfy+JrMQxStxZ/KYjJJO+yJqlc57rJwS6mKAB7UlZUUD2y0b3RyMW7XMVWuavSipvQ8QB6VFRNVvWSpc573LdznqrnOVedVXieYAGRRV9VhsiS0L3xSNvpfG5WPbfctlTehtfl1mfrtZ38viaIAb35dZn67Wd/L4j5dZn67Wd/L4miAG9+XWZ+u1nfy+I+XWZ+u1nfy+JogBk1uJ1uJLqrpJJV6ZHOev9zGAA/UUr4XI6JVa5qoqKi2VFTgqKetdX1WJSLLXPfLI76T5HK57rbt6rvPAAAABkxYjWQxOgikkbFIqK+NHOSN6pwVzeCqYwAAAAAAAAAAAAAAAAAAAAAAAAAAAAAAAAAAAAAAAAAAAAAAAAAAAAAAAAAAAAAAAAAAAAAAAAAAAAAAAAAAAAAAAAAAAAAAAAAAAAAAAAAAAAAAAAAAAAAAAAAAAAAAAAAAAAAAAAAAAAAAAAAAAAAAAAAAAAAAAAAAAAAAAAAAAAAAAAAAAAAAAAAAAAAAAAAAAAAAAAAAAAAAAAAAAAAAAAAAAAAAAAAAAAAAAAAAAAAAAAAAAAf//Z"/>
          <p:cNvSpPr>
            <a:spLocks noChangeAspect="1" noChangeArrowheads="1"/>
          </p:cNvSpPr>
          <p:nvPr/>
        </p:nvSpPr>
        <p:spPr bwMode="auto">
          <a:xfrm>
            <a:off x="84645" y="-1041400"/>
            <a:ext cx="2856756" cy="214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GB">
              <a:latin typeface="微软雅黑" pitchFamily="34" charset="-122"/>
              <a:ea typeface="微软雅黑" pitchFamily="34" charset="-122"/>
            </a:endParaRPr>
          </a:p>
        </p:txBody>
      </p:sp>
      <p:sp>
        <p:nvSpPr>
          <p:cNvPr id="7181" name="AutoShape 9" descr="http://t2.baidu.com/it/u=4239122954,1499464179&amp;fm=23&amp;gp=0.jpg"/>
          <p:cNvSpPr>
            <a:spLocks noChangeAspect="1" noChangeArrowheads="1"/>
          </p:cNvSpPr>
          <p:nvPr/>
        </p:nvSpPr>
        <p:spPr bwMode="auto">
          <a:xfrm>
            <a:off x="207379" y="-144462"/>
            <a:ext cx="406294"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US">
              <a:latin typeface="微软雅黑" pitchFamily="34" charset="-122"/>
              <a:ea typeface="微软雅黑" pitchFamily="34" charset="-122"/>
            </a:endParaRPr>
          </a:p>
        </p:txBody>
      </p:sp>
      <p:sp>
        <p:nvSpPr>
          <p:cNvPr id="7182" name="AutoShape 11" descr="http://t2.baidu.com/it/u=4239122954,1499464179&amp;fm=23&amp;gp=0.jpg"/>
          <p:cNvSpPr>
            <a:spLocks noChangeAspect="1" noChangeArrowheads="1"/>
          </p:cNvSpPr>
          <p:nvPr/>
        </p:nvSpPr>
        <p:spPr bwMode="auto">
          <a:xfrm>
            <a:off x="207379" y="-144462"/>
            <a:ext cx="406294"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US">
              <a:latin typeface="微软雅黑" pitchFamily="34" charset="-122"/>
              <a:ea typeface="微软雅黑" pitchFamily="34" charset="-122"/>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12" y="1371600"/>
            <a:ext cx="1879301" cy="167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7695" y="3865246"/>
            <a:ext cx="3504287" cy="22307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10205706"/>
      </p:ext>
    </p:extLst>
  </p:cSld>
  <p:clrMapOvr>
    <a:masterClrMapping/>
  </p:clrMapOvr>
  <p:transition spd="med">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txBox="1">
            <a:spLocks/>
          </p:cNvSpPr>
          <p:nvPr/>
        </p:nvSpPr>
        <p:spPr>
          <a:xfrm>
            <a:off x="4580760" y="2107633"/>
            <a:ext cx="3335395" cy="839123"/>
          </a:xfrm>
          <a:prstGeom prst="rect">
            <a:avLst/>
          </a:prstGeom>
        </p:spPr>
        <p:txBody>
          <a:bodyPr lIns="121899" tIns="60949" rIns="121899" bIns="60949" anchor="ctr"/>
          <a:lstStyle/>
          <a:p>
            <a:pPr eaLnBrk="0" hangingPunct="0">
              <a:spcAft>
                <a:spcPct val="0"/>
              </a:spcAft>
              <a:defRPr/>
            </a:pPr>
            <a:endParaRPr lang="en-US" sz="2400" kern="0" dirty="0">
              <a:solidFill>
                <a:srgbClr val="6DB33F"/>
              </a:solidFill>
              <a:latin typeface="微软雅黑" pitchFamily="34" charset="-122"/>
              <a:ea typeface="微软雅黑" pitchFamily="34" charset="-122"/>
              <a:cs typeface="+mj-cs"/>
              <a:sym typeface="Arial"/>
            </a:endParaRPr>
          </a:p>
        </p:txBody>
      </p:sp>
      <p:sp>
        <p:nvSpPr>
          <p:cNvPr id="6" name="Title 4"/>
          <p:cNvSpPr txBox="1">
            <a:spLocks/>
          </p:cNvSpPr>
          <p:nvPr/>
        </p:nvSpPr>
        <p:spPr>
          <a:xfrm>
            <a:off x="2906756" y="1966222"/>
            <a:ext cx="6262374" cy="864199"/>
          </a:xfrm>
          <a:prstGeom prst="rect">
            <a:avLst/>
          </a:prstGeom>
        </p:spPr>
        <p:txBody>
          <a:bodyPr lIns="121899" tIns="60949" rIns="121899" bIns="60949" anchor="ctr"/>
          <a:lstStyle/>
          <a:p>
            <a:pPr eaLnBrk="0" hangingPunct="0">
              <a:spcAft>
                <a:spcPct val="0"/>
              </a:spcAft>
              <a:defRPr/>
            </a:pPr>
            <a:endParaRPr lang="en-US" sz="2400" kern="0" dirty="0">
              <a:solidFill>
                <a:srgbClr val="6DB33F"/>
              </a:solidFill>
              <a:latin typeface="微软雅黑" pitchFamily="34" charset="-122"/>
              <a:ea typeface="微软雅黑" pitchFamily="34" charset="-122"/>
              <a:cs typeface="+mj-cs"/>
              <a:sym typeface="Arial"/>
            </a:endParaRPr>
          </a:p>
        </p:txBody>
      </p:sp>
      <p:grpSp>
        <p:nvGrpSpPr>
          <p:cNvPr id="7" name="Group 6"/>
          <p:cNvGrpSpPr/>
          <p:nvPr/>
        </p:nvGrpSpPr>
        <p:grpSpPr>
          <a:xfrm>
            <a:off x="1598612" y="2920169"/>
            <a:ext cx="3756356" cy="2794831"/>
            <a:chOff x="1200483" y="2752394"/>
            <a:chExt cx="2683298" cy="1897424"/>
          </a:xfrm>
        </p:grpSpPr>
        <p:pic>
          <p:nvPicPr>
            <p:cNvPr id="8" name="Picture 7" descr="World-Map.png"/>
            <p:cNvPicPr>
              <a:picLocks noChangeAspect="1"/>
            </p:cNvPicPr>
            <p:nvPr/>
          </p:nvPicPr>
          <p:blipFill>
            <a:blip r:embed="rId3" cstate="email">
              <a:alphaModFix/>
              <a:extLst>
                <a:ext uri="{28A0092B-C50C-407E-A947-70E740481C1C}">
                  <a14:useLocalDpi xmlns:a14="http://schemas.microsoft.com/office/drawing/2010/main"/>
                </a:ext>
              </a:extLst>
            </a:blip>
            <a:stretch>
              <a:fillRect/>
            </a:stretch>
          </p:blipFill>
          <p:spPr>
            <a:xfrm>
              <a:off x="1200483" y="2752394"/>
              <a:ext cx="2683298" cy="1897424"/>
            </a:xfrm>
            <a:prstGeom prst="rect">
              <a:avLst/>
            </a:prstGeom>
          </p:spPr>
        </p:pic>
        <p:pic>
          <p:nvPicPr>
            <p:cNvPr id="9" name="Picture 8" descr="World-Map.png"/>
            <p:cNvPicPr>
              <a:picLocks noChangeAspect="1"/>
            </p:cNvPicPr>
            <p:nvPr/>
          </p:nvPicPr>
          <p:blipFill>
            <a:blip r:embed="rId4" cstate="email">
              <a:alphaModFix/>
              <a:extLst>
                <a:ext uri="{28A0092B-C50C-407E-A947-70E740481C1C}">
                  <a14:useLocalDpi xmlns:a14="http://schemas.microsoft.com/office/drawing/2010/main"/>
                </a:ext>
              </a:extLst>
            </a:blip>
            <a:stretch>
              <a:fillRect/>
            </a:stretch>
          </p:blipFill>
          <p:spPr>
            <a:xfrm>
              <a:off x="2042126" y="3347540"/>
              <a:ext cx="1000012" cy="707132"/>
            </a:xfrm>
            <a:prstGeom prst="rect">
              <a:avLst/>
            </a:prstGeom>
          </p:spPr>
        </p:pic>
      </p:grpSp>
      <p:grpSp>
        <p:nvGrpSpPr>
          <p:cNvPr id="11" name="Group 10"/>
          <p:cNvGrpSpPr/>
          <p:nvPr/>
        </p:nvGrpSpPr>
        <p:grpSpPr>
          <a:xfrm>
            <a:off x="6696576" y="2920169"/>
            <a:ext cx="3756354" cy="2794831"/>
            <a:chOff x="5986562" y="2752394"/>
            <a:chExt cx="2683297" cy="1897424"/>
          </a:xfrm>
        </p:grpSpPr>
        <p:pic>
          <p:nvPicPr>
            <p:cNvPr id="12" name="Picture 11" descr="World-Map.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5986562" y="2752394"/>
              <a:ext cx="2683297" cy="1897424"/>
            </a:xfrm>
            <a:prstGeom prst="rect">
              <a:avLst/>
            </a:prstGeom>
          </p:spPr>
        </p:pic>
        <p:pic>
          <p:nvPicPr>
            <p:cNvPr id="13" name="Picture 12" descr="World-Map.png"/>
            <p:cNvPicPr>
              <a:picLocks noChangeAspect="1"/>
            </p:cNvPicPr>
            <p:nvPr/>
          </p:nvPicPr>
          <p:blipFill>
            <a:blip r:embed="rId4" cstate="email">
              <a:alphaModFix/>
              <a:extLst>
                <a:ext uri="{28A0092B-C50C-407E-A947-70E740481C1C}">
                  <a14:useLocalDpi xmlns:a14="http://schemas.microsoft.com/office/drawing/2010/main"/>
                </a:ext>
              </a:extLst>
            </a:blip>
            <a:stretch>
              <a:fillRect/>
            </a:stretch>
          </p:blipFill>
          <p:spPr>
            <a:xfrm>
              <a:off x="6828204" y="3129278"/>
              <a:ext cx="1000012" cy="707132"/>
            </a:xfrm>
            <a:prstGeom prst="rect">
              <a:avLst/>
            </a:prstGeom>
          </p:spPr>
        </p:pic>
      </p:grpSp>
      <p:sp>
        <p:nvSpPr>
          <p:cNvPr id="15" name="10-Point Star 14"/>
          <p:cNvSpPr/>
          <p:nvPr/>
        </p:nvSpPr>
        <p:spPr bwMode="auto">
          <a:xfrm>
            <a:off x="5149630" y="3720677"/>
            <a:ext cx="998716" cy="1050838"/>
          </a:xfrm>
          <a:prstGeom prst="star10">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wrap="none" lIns="0" tIns="0" rIns="0" bIns="0" rtlCol="0" anchor="ctr"/>
          <a:lstStyle/>
          <a:p>
            <a:pPr algn="ctr"/>
            <a:r>
              <a:rPr lang="en-US" sz="2800" b="1"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cs typeface="SimSun"/>
                <a:sym typeface="Arial"/>
              </a:rPr>
              <a:t>对比</a:t>
            </a:r>
          </a:p>
        </p:txBody>
      </p:sp>
      <p:sp>
        <p:nvSpPr>
          <p:cNvPr id="19" name="Title 4"/>
          <p:cNvSpPr txBox="1">
            <a:spLocks/>
          </p:cNvSpPr>
          <p:nvPr/>
        </p:nvSpPr>
        <p:spPr>
          <a:xfrm>
            <a:off x="3719054" y="1726601"/>
            <a:ext cx="5450076" cy="864199"/>
          </a:xfrm>
          <a:prstGeom prst="rect">
            <a:avLst/>
          </a:prstGeom>
        </p:spPr>
        <p:txBody>
          <a:bodyPr lIns="121899" tIns="60949" rIns="121899" bIns="60949" anchor="ctr"/>
          <a:lstStyle/>
          <a:p>
            <a:pPr algn="ctr" defTabSz="1218987" eaLnBrk="0" fontAlgn="base" hangingPunct="0">
              <a:lnSpc>
                <a:spcPct val="120000"/>
              </a:lnSpc>
              <a:spcBef>
                <a:spcPct val="0"/>
              </a:spcBef>
              <a:spcAft>
                <a:spcPct val="0"/>
              </a:spcAft>
              <a:defRPr/>
            </a:pPr>
            <a:r>
              <a:rPr lang="en-US" sz="2800" kern="0" dirty="0">
                <a:solidFill>
                  <a:schemeClr val="accent1"/>
                </a:solidFill>
                <a:latin typeface="微软雅黑" pitchFamily="34" charset="-122"/>
                <a:ea typeface="微软雅黑" pitchFamily="34" charset="-122"/>
                <a:cs typeface="SimSun"/>
                <a:sym typeface="Arial"/>
              </a:rPr>
              <a:t>在亚洲，</a:t>
            </a:r>
            <a:r>
              <a:rPr lang="en-US" sz="2800" kern="0" dirty="0" err="1">
                <a:solidFill>
                  <a:srgbClr val="6DB33F"/>
                </a:solidFill>
                <a:latin typeface="微软雅黑" pitchFamily="34" charset="-122"/>
                <a:ea typeface="微软雅黑" pitchFamily="34" charset="-122"/>
                <a:cs typeface="SimSun"/>
                <a:sym typeface="Arial"/>
              </a:rPr>
              <a:t>移动互联网用户</a:t>
            </a:r>
            <a:r>
              <a:rPr lang="en-US" sz="2800" kern="0" dirty="0" err="1">
                <a:solidFill>
                  <a:schemeClr val="accent1"/>
                </a:solidFill>
                <a:latin typeface="微软雅黑" pitchFamily="34" charset="-122"/>
                <a:ea typeface="微软雅黑" pitchFamily="34" charset="-122"/>
                <a:cs typeface="SimSun"/>
                <a:sym typeface="Arial"/>
              </a:rPr>
              <a:t>数早已超过基于</a:t>
            </a:r>
            <a:r>
              <a:rPr lang="en-US" sz="2800" kern="0" dirty="0">
                <a:solidFill>
                  <a:schemeClr val="accent1"/>
                </a:solidFill>
                <a:latin typeface="微软雅黑" pitchFamily="34" charset="-122"/>
                <a:ea typeface="微软雅黑" pitchFamily="34" charset="-122"/>
                <a:cs typeface="SimSun"/>
                <a:sym typeface="Arial"/>
              </a:rPr>
              <a:t> PC 的互联网用户数</a:t>
            </a:r>
            <a:endParaRPr lang="zh-CN" altLang="en-US" sz="2800" kern="0" dirty="0">
              <a:solidFill>
                <a:srgbClr val="6DB33F"/>
              </a:solidFill>
              <a:latin typeface="微软雅黑" pitchFamily="34" charset="-122"/>
              <a:ea typeface="微软雅黑" pitchFamily="34" charset="-122"/>
              <a:cs typeface="SimSun"/>
              <a:sym typeface="Arial"/>
            </a:endParaRPr>
          </a:p>
        </p:txBody>
      </p:sp>
      <p:sp>
        <p:nvSpPr>
          <p:cNvPr id="3" name="Title 2"/>
          <p:cNvSpPr>
            <a:spLocks noGrp="1"/>
          </p:cNvSpPr>
          <p:nvPr>
            <p:ph type="title"/>
          </p:nvPr>
        </p:nvSpPr>
        <p:spPr/>
        <p:txBody>
          <a:bodyPr/>
          <a:lstStyle/>
          <a:p>
            <a:r>
              <a:rPr lang="en-US" sz="4000" kern="0" dirty="0">
                <a:solidFill>
                  <a:srgbClr val="387C2C"/>
                </a:solidFill>
                <a:latin typeface="微软雅黑" pitchFamily="34" charset="-122"/>
                <a:ea typeface="微软雅黑" pitchFamily="34" charset="-122"/>
                <a:cs typeface="SimSun"/>
                <a:sym typeface="Arial"/>
              </a:rPr>
              <a:t>48% 的移动互联网用户位于亚洲 </a:t>
            </a:r>
            <a:endParaRPr lang="zh-CN" sz="4000" dirty="0">
              <a:latin typeface="微软雅黑" pitchFamily="34" charset="-122"/>
              <a:ea typeface="微软雅黑" pitchFamily="34" charset="-122"/>
              <a:sym typeface="Arial"/>
            </a:endParaRPr>
          </a:p>
        </p:txBody>
      </p:sp>
    </p:spTree>
    <p:extLst>
      <p:ext uri="{BB962C8B-B14F-4D97-AF65-F5344CB8AC3E}">
        <p14:creationId xmlns:p14="http://schemas.microsoft.com/office/powerpoint/2010/main" val="39277434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84474012.jpg"/>
          <p:cNvPicPr>
            <a:picLocks noChangeAspect="1"/>
          </p:cNvPicPr>
          <p:nvPr/>
        </p:nvPicPr>
        <p:blipFill rotWithShape="1">
          <a:blip r:embed="rId3" cstate="print">
            <a:extLst>
              <a:ext uri="{28A0092B-C50C-407E-A947-70E740481C1C}">
                <a14:useLocalDpi xmlns:a14="http://schemas.microsoft.com/office/drawing/2010/main" val="0"/>
              </a:ext>
            </a:extLst>
          </a:blip>
          <a:srcRect t="11980" b="3636"/>
          <a:stretch/>
        </p:blipFill>
        <p:spPr>
          <a:xfrm>
            <a:off x="0" y="0"/>
            <a:ext cx="12188825" cy="6858000"/>
          </a:xfrm>
          <a:prstGeom prst="rect">
            <a:avLst/>
          </a:prstGeom>
        </p:spPr>
      </p:pic>
      <p:sp>
        <p:nvSpPr>
          <p:cNvPr id="5" name="Rectangle 4"/>
          <p:cNvSpPr/>
          <p:nvPr/>
        </p:nvSpPr>
        <p:spPr>
          <a:xfrm>
            <a:off x="-1588" y="4648200"/>
            <a:ext cx="12188825" cy="1828800"/>
          </a:xfrm>
          <a:prstGeom prst="rect">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lgn="r" defTabSz="914361"/>
            <a:endParaRPr lang="en-US" sz="3600" b="1" dirty="0" smtClean="0">
              <a:solidFill>
                <a:srgbClr val="0095D3"/>
              </a:solidFill>
              <a:latin typeface="微软雅黑" pitchFamily="34" charset="-122"/>
              <a:ea typeface="微软雅黑" pitchFamily="34" charset="-122"/>
              <a:cs typeface="Arial" pitchFamily="34" charset="0"/>
            </a:endParaRPr>
          </a:p>
          <a:p>
            <a:pPr algn="r" defTabSz="914361"/>
            <a:r>
              <a:rPr lang="en-US" sz="3600" b="1" dirty="0" smtClean="0">
                <a:solidFill>
                  <a:srgbClr val="0095D3"/>
                </a:solidFill>
                <a:effectLst>
                  <a:outerShdw blurRad="38100" dist="38100" dir="2700000" algn="tl">
                    <a:srgbClr val="000000">
                      <a:alpha val="43137"/>
                    </a:srgbClr>
                  </a:outerShdw>
                </a:effectLst>
                <a:latin typeface="微软雅黑" pitchFamily="34" charset="-122"/>
                <a:ea typeface="微软雅黑" pitchFamily="34" charset="-122"/>
                <a:cs typeface="Arial" pitchFamily="34" charset="0"/>
              </a:rPr>
              <a:t>76%</a:t>
            </a:r>
            <a:r>
              <a:rPr lang="en-US" sz="3600" dirty="0" smtClean="0">
                <a:solidFill>
                  <a:srgbClr val="000000"/>
                </a:solidFill>
                <a:latin typeface="微软雅黑" pitchFamily="34" charset="-122"/>
                <a:ea typeface="微软雅黑" pitchFamily="34" charset="-122"/>
                <a:cs typeface="Arial" pitchFamily="34" charset="0"/>
              </a:rPr>
              <a:t> </a:t>
            </a:r>
            <a:r>
              <a:rPr lang="zh-CN" altLang="en-US" sz="3600" dirty="0" smtClean="0">
                <a:solidFill>
                  <a:srgbClr val="000000"/>
                </a:solidFill>
                <a:latin typeface="微软雅黑" pitchFamily="34" charset="-122"/>
                <a:ea typeface="微软雅黑" pitchFamily="34" charset="-122"/>
                <a:cs typeface="Arial" pitchFamily="34" charset="0"/>
              </a:rPr>
              <a:t>的</a:t>
            </a:r>
            <a:r>
              <a:rPr lang="zh-CN" altLang="en-US" sz="3600" dirty="0">
                <a:solidFill>
                  <a:srgbClr val="000000"/>
                </a:solidFill>
                <a:latin typeface="微软雅黑" pitchFamily="34" charset="-122"/>
                <a:ea typeface="微软雅黑" pitchFamily="34" charset="-122"/>
                <a:cs typeface="Arial" pitchFamily="34" charset="0"/>
              </a:rPr>
              <a:t>中</a:t>
            </a:r>
            <a:r>
              <a:rPr lang="zh-CN" altLang="en-US" sz="3600" dirty="0" smtClean="0">
                <a:solidFill>
                  <a:srgbClr val="000000"/>
                </a:solidFill>
                <a:latin typeface="微软雅黑" pitchFamily="34" charset="-122"/>
                <a:ea typeface="微软雅黑" pitchFamily="34" charset="-122"/>
                <a:cs typeface="Arial" pitchFamily="34" charset="0"/>
              </a:rPr>
              <a:t>国员工认为</a:t>
            </a:r>
            <a:endParaRPr lang="en-US" altLang="zh-CN" sz="3600" dirty="0" smtClean="0">
              <a:solidFill>
                <a:srgbClr val="000000"/>
              </a:solidFill>
              <a:latin typeface="微软雅黑" pitchFamily="34" charset="-122"/>
              <a:ea typeface="微软雅黑" pitchFamily="34" charset="-122"/>
              <a:cs typeface="Arial" pitchFamily="34" charset="0"/>
            </a:endParaRPr>
          </a:p>
          <a:p>
            <a:pPr algn="r" defTabSz="914361"/>
            <a:r>
              <a:rPr lang="zh-CN" altLang="en-US" sz="3600" dirty="0" smtClean="0">
                <a:solidFill>
                  <a:srgbClr val="000000"/>
                </a:solidFill>
                <a:latin typeface="微软雅黑" pitchFamily="34" charset="-122"/>
                <a:ea typeface="微软雅黑" pitchFamily="34" charset="-122"/>
                <a:cs typeface="Arial" pitchFamily="34" charset="0"/>
              </a:rPr>
              <a:t>在</a:t>
            </a:r>
            <a:r>
              <a:rPr lang="zh-CN" altLang="en-US" sz="3600" b="1" dirty="0">
                <a:solidFill>
                  <a:srgbClr val="387C2C"/>
                </a:solidFill>
                <a:effectLst>
                  <a:outerShdw blurRad="38100" dist="38100" dir="2700000" algn="tl">
                    <a:srgbClr val="000000">
                      <a:alpha val="43137"/>
                    </a:srgbClr>
                  </a:outerShdw>
                </a:effectLst>
                <a:latin typeface="微软雅黑" pitchFamily="34" charset="-122"/>
                <a:ea typeface="微软雅黑" pitchFamily="34" charset="-122"/>
                <a:cs typeface="Arial" pitchFamily="34" charset="0"/>
              </a:rPr>
              <a:t>办公室以</a:t>
            </a:r>
            <a:r>
              <a:rPr lang="zh-CN" altLang="en-US" sz="3600" b="1" dirty="0" smtClean="0">
                <a:solidFill>
                  <a:srgbClr val="387C2C"/>
                </a:solidFill>
                <a:effectLst>
                  <a:outerShdw blurRad="38100" dist="38100" dir="2700000" algn="tl">
                    <a:srgbClr val="000000">
                      <a:alpha val="43137"/>
                    </a:srgbClr>
                  </a:outerShdw>
                </a:effectLst>
                <a:latin typeface="微软雅黑" pitchFamily="34" charset="-122"/>
                <a:ea typeface="微软雅黑" pitchFamily="34" charset="-122"/>
                <a:cs typeface="Arial" pitchFamily="34" charset="0"/>
              </a:rPr>
              <a:t>外场所工作</a:t>
            </a:r>
            <a:r>
              <a:rPr lang="zh-CN" altLang="en-US" sz="3600" dirty="0" smtClean="0">
                <a:solidFill>
                  <a:srgbClr val="000000"/>
                </a:solidFill>
                <a:latin typeface="微软雅黑" pitchFamily="34" charset="-122"/>
                <a:ea typeface="微软雅黑" pitchFamily="34" charset="-122"/>
                <a:cs typeface="Arial" pitchFamily="34" charset="0"/>
              </a:rPr>
              <a:t>很重要，该比例亚太排名第一</a:t>
            </a:r>
            <a:endParaRPr lang="en-US" altLang="zh-CN" sz="3600" dirty="0" smtClean="0">
              <a:solidFill>
                <a:srgbClr val="000000"/>
              </a:solidFill>
              <a:latin typeface="微软雅黑" pitchFamily="34" charset="-122"/>
              <a:ea typeface="微软雅黑" pitchFamily="34" charset="-122"/>
              <a:cs typeface="Arial" pitchFamily="34" charset="0"/>
            </a:endParaRPr>
          </a:p>
          <a:p>
            <a:pPr algn="r" defTabSz="914361">
              <a:lnSpc>
                <a:spcPct val="150000"/>
              </a:lnSpc>
            </a:pPr>
            <a:r>
              <a:rPr lang="en-US" altLang="zh-CN" sz="2400" dirty="0" smtClean="0">
                <a:solidFill>
                  <a:srgbClr val="000000"/>
                </a:solidFill>
                <a:latin typeface="微软雅黑" pitchFamily="34" charset="-122"/>
                <a:ea typeface="微软雅黑" pitchFamily="34" charset="-122"/>
                <a:cs typeface="Arial" pitchFamily="34" charset="0"/>
              </a:rPr>
              <a:t>								- 2014 VMware </a:t>
            </a:r>
            <a:r>
              <a:rPr lang="zh-CN" altLang="en-US" sz="2400" dirty="0">
                <a:solidFill>
                  <a:srgbClr val="000000"/>
                </a:solidFill>
                <a:latin typeface="微软雅黑" pitchFamily="34" charset="-122"/>
                <a:ea typeface="微软雅黑" pitchFamily="34" charset="-122"/>
                <a:cs typeface="Arial" pitchFamily="34" charset="0"/>
              </a:rPr>
              <a:t>消费者调查报告</a:t>
            </a:r>
            <a:endParaRPr lang="en-US" sz="2400" b="1" dirty="0">
              <a:solidFill>
                <a:srgbClr val="000000"/>
              </a:solidFill>
              <a:latin typeface="微软雅黑" pitchFamily="34" charset="-122"/>
              <a:ea typeface="微软雅黑" pitchFamily="34" charset="-122"/>
              <a:cs typeface="Arial" pitchFamily="34" charset="0"/>
            </a:endParaRPr>
          </a:p>
          <a:p>
            <a:pPr algn="r" defTabSz="914361"/>
            <a:endParaRPr lang="en-US" sz="3600" b="1" dirty="0">
              <a:solidFill>
                <a:srgbClr val="000000"/>
              </a:solidFill>
              <a:latin typeface="微软雅黑" pitchFamily="34" charset="-122"/>
              <a:ea typeface="微软雅黑" pitchFamily="34" charset="-122"/>
              <a:cs typeface="Arial" pitchFamily="34" charset="0"/>
            </a:endParaRPr>
          </a:p>
        </p:txBody>
      </p:sp>
      <p:grpSp>
        <p:nvGrpSpPr>
          <p:cNvPr id="2" name="Group 13"/>
          <p:cNvGrpSpPr/>
          <p:nvPr/>
        </p:nvGrpSpPr>
        <p:grpSpPr>
          <a:xfrm>
            <a:off x="479816" y="6550661"/>
            <a:ext cx="1466009" cy="231140"/>
            <a:chOff x="-84138" y="5622925"/>
            <a:chExt cx="4330701" cy="682626"/>
          </a:xfrm>
          <a:solidFill>
            <a:srgbClr val="FFFFFF"/>
          </a:solidFill>
        </p:grpSpPr>
        <p:sp>
          <p:nvSpPr>
            <p:cNvPr id="15"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16"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17"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18"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19"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0"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sp>
          <p:nvSpPr>
            <p:cNvPr id="21"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endParaRPr>
            </a:p>
          </p:txBody>
        </p:sp>
      </p:grpSp>
    </p:spTree>
    <p:extLst>
      <p:ext uri="{BB962C8B-B14F-4D97-AF65-F5344CB8AC3E}">
        <p14:creationId xmlns:p14="http://schemas.microsoft.com/office/powerpoint/2010/main" val="1348770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163388531.jpg"/>
          <p:cNvPicPr>
            <a:picLocks noChangeAspect="1"/>
          </p:cNvPicPr>
          <p:nvPr/>
        </p:nvPicPr>
        <p:blipFill rotWithShape="1">
          <a:blip r:embed="rId3" cstate="print">
            <a:extLst>
              <a:ext uri="{28A0092B-C50C-407E-A947-70E740481C1C}">
                <a14:useLocalDpi xmlns:a14="http://schemas.microsoft.com/office/drawing/2010/main" val="0"/>
              </a:ext>
            </a:extLst>
          </a:blip>
          <a:srcRect t="8646" b="6979"/>
          <a:stretch/>
        </p:blipFill>
        <p:spPr>
          <a:xfrm>
            <a:off x="0" y="0"/>
            <a:ext cx="12188825" cy="6858000"/>
          </a:xfrm>
          <a:prstGeom prst="rect">
            <a:avLst/>
          </a:prstGeom>
        </p:spPr>
      </p:pic>
      <p:sp>
        <p:nvSpPr>
          <p:cNvPr id="6" name="Rectangle 5"/>
          <p:cNvSpPr/>
          <p:nvPr/>
        </p:nvSpPr>
        <p:spPr>
          <a:xfrm>
            <a:off x="0" y="4648200"/>
            <a:ext cx="12188825" cy="1828800"/>
          </a:xfrm>
          <a:prstGeom prst="rect">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lgn="r" defTabSz="914361"/>
            <a:r>
              <a:rPr lang="en-US" altLang="zh-CN" sz="3600" b="1" dirty="0" smtClean="0">
                <a:solidFill>
                  <a:srgbClr val="0070C0"/>
                </a:solidFill>
                <a:effectLst>
                  <a:outerShdw blurRad="38100" dist="38100" dir="2700000" algn="tl">
                    <a:srgbClr val="000000">
                      <a:alpha val="43137"/>
                    </a:srgbClr>
                  </a:outerShdw>
                </a:effectLst>
                <a:latin typeface="微软雅黑" pitchFamily="34" charset="-122"/>
                <a:ea typeface="微软雅黑" pitchFamily="34" charset="-122"/>
                <a:cs typeface="Arial" pitchFamily="34" charset="0"/>
              </a:rPr>
              <a:t>94%</a:t>
            </a:r>
            <a:r>
              <a:rPr lang="zh-CN" altLang="en-US" sz="3600" dirty="0" smtClean="0">
                <a:solidFill>
                  <a:srgbClr val="000000"/>
                </a:solidFill>
                <a:latin typeface="微软雅黑" pitchFamily="34" charset="-122"/>
                <a:ea typeface="微软雅黑" pitchFamily="34" charset="-122"/>
                <a:cs typeface="Arial" pitchFamily="34" charset="0"/>
              </a:rPr>
              <a:t>的中国员工拥有多种便携设备，</a:t>
            </a:r>
            <a:endParaRPr lang="en-US" altLang="zh-CN" sz="3600" dirty="0" smtClean="0">
              <a:solidFill>
                <a:srgbClr val="000000"/>
              </a:solidFill>
              <a:latin typeface="微软雅黑" pitchFamily="34" charset="-122"/>
              <a:ea typeface="微软雅黑" pitchFamily="34" charset="-122"/>
              <a:cs typeface="Arial" pitchFamily="34" charset="0"/>
            </a:endParaRPr>
          </a:p>
          <a:p>
            <a:pPr algn="r" defTabSz="914361"/>
            <a:r>
              <a:rPr lang="zh-CN" altLang="en-US" sz="3600" dirty="0" smtClean="0">
                <a:solidFill>
                  <a:srgbClr val="000000"/>
                </a:solidFill>
                <a:latin typeface="微软雅黑" pitchFamily="34" charset="-122"/>
                <a:ea typeface="微软雅黑" pitchFamily="34" charset="-122"/>
                <a:cs typeface="Arial" pitchFamily="34" charset="0"/>
              </a:rPr>
              <a:t>亚太区排名第一</a:t>
            </a:r>
            <a:endParaRPr lang="en-US" altLang="zh-CN" sz="3600" dirty="0" smtClean="0">
              <a:solidFill>
                <a:srgbClr val="000000"/>
              </a:solidFill>
              <a:latin typeface="微软雅黑" pitchFamily="34" charset="-122"/>
              <a:ea typeface="微软雅黑" pitchFamily="34" charset="-122"/>
              <a:cs typeface="Arial" pitchFamily="34" charset="0"/>
            </a:endParaRPr>
          </a:p>
          <a:p>
            <a:pPr algn="r" defTabSz="914361"/>
            <a:r>
              <a:rPr lang="en-US" altLang="zh-CN" sz="2400" dirty="0" smtClean="0">
                <a:solidFill>
                  <a:srgbClr val="000000"/>
                </a:solidFill>
                <a:latin typeface="微软雅黑" pitchFamily="34" charset="-122"/>
                <a:ea typeface="微软雅黑" pitchFamily="34" charset="-122"/>
                <a:cs typeface="Arial" pitchFamily="34" charset="0"/>
              </a:rPr>
              <a:t>- 2014 VMware </a:t>
            </a:r>
            <a:r>
              <a:rPr lang="zh-CN" altLang="en-US" sz="2400" dirty="0">
                <a:solidFill>
                  <a:srgbClr val="000000"/>
                </a:solidFill>
                <a:latin typeface="微软雅黑" pitchFamily="34" charset="-122"/>
                <a:ea typeface="微软雅黑" pitchFamily="34" charset="-122"/>
                <a:cs typeface="Arial" pitchFamily="34" charset="0"/>
              </a:rPr>
              <a:t>消费者调查报告</a:t>
            </a:r>
            <a:endParaRPr lang="en-SG" sz="2400" dirty="0">
              <a:solidFill>
                <a:srgbClr val="000000"/>
              </a:solidFill>
              <a:latin typeface="微软雅黑" pitchFamily="34" charset="-122"/>
              <a:ea typeface="微软雅黑" pitchFamily="34" charset="-122"/>
              <a:cs typeface="Arial" pitchFamily="34" charset="0"/>
            </a:endParaRPr>
          </a:p>
        </p:txBody>
      </p:sp>
      <p:grpSp>
        <p:nvGrpSpPr>
          <p:cNvPr id="2" name="Group 25"/>
          <p:cNvGrpSpPr/>
          <p:nvPr/>
        </p:nvGrpSpPr>
        <p:grpSpPr>
          <a:xfrm>
            <a:off x="479816" y="6550661"/>
            <a:ext cx="1466009" cy="231140"/>
            <a:chOff x="-84138" y="5622925"/>
            <a:chExt cx="4330701" cy="682626"/>
          </a:xfrm>
          <a:solidFill>
            <a:srgbClr val="FFFFFF"/>
          </a:solidFill>
        </p:grpSpPr>
        <p:sp>
          <p:nvSpPr>
            <p:cNvPr id="27"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latin typeface="微软雅黑" pitchFamily="34" charset="-122"/>
                <a:ea typeface="微软雅黑" pitchFamily="34" charset="-122"/>
              </a:endParaRPr>
            </a:p>
          </p:txBody>
        </p:sp>
        <p:sp>
          <p:nvSpPr>
            <p:cNvPr id="28"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latin typeface="微软雅黑" pitchFamily="34" charset="-122"/>
                <a:ea typeface="微软雅黑" pitchFamily="34" charset="-122"/>
              </a:endParaRPr>
            </a:p>
          </p:txBody>
        </p:sp>
        <p:sp>
          <p:nvSpPr>
            <p:cNvPr id="29"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latin typeface="微软雅黑" pitchFamily="34" charset="-122"/>
                <a:ea typeface="微软雅黑" pitchFamily="34" charset="-122"/>
              </a:endParaRPr>
            </a:p>
          </p:txBody>
        </p:sp>
        <p:sp>
          <p:nvSpPr>
            <p:cNvPr id="30"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latin typeface="微软雅黑" pitchFamily="34" charset="-122"/>
                <a:ea typeface="微软雅黑" pitchFamily="34" charset="-122"/>
              </a:endParaRPr>
            </a:p>
          </p:txBody>
        </p:sp>
        <p:sp>
          <p:nvSpPr>
            <p:cNvPr id="31"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latin typeface="微软雅黑" pitchFamily="34" charset="-122"/>
                <a:ea typeface="微软雅黑" pitchFamily="34" charset="-122"/>
              </a:endParaRPr>
            </a:p>
          </p:txBody>
        </p:sp>
        <p:sp>
          <p:nvSpPr>
            <p:cNvPr id="32"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latin typeface="微软雅黑" pitchFamily="34" charset="-122"/>
                <a:ea typeface="微软雅黑" pitchFamily="34" charset="-122"/>
              </a:endParaRPr>
            </a:p>
          </p:txBody>
        </p:sp>
        <p:sp>
          <p:nvSpPr>
            <p:cNvPr id="33"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1"/>
              <a:endParaRPr lang="en-US" sz="1900">
                <a:solidFill>
                  <a:srgbClr val="717074"/>
                </a:solidFill>
                <a:latin typeface="微软雅黑" pitchFamily="34" charset="-122"/>
                <a:ea typeface="微软雅黑" pitchFamily="34" charset="-122"/>
              </a:endParaRPr>
            </a:p>
          </p:txBody>
        </p:sp>
      </p:grpSp>
    </p:spTree>
    <p:extLst>
      <p:ext uri="{BB962C8B-B14F-4D97-AF65-F5344CB8AC3E}">
        <p14:creationId xmlns:p14="http://schemas.microsoft.com/office/powerpoint/2010/main" val="37566335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422622" y="1526479"/>
            <a:ext cx="9343597" cy="4153209"/>
            <a:chOff x="1067239" y="1144859"/>
            <a:chExt cx="7009523" cy="3114907"/>
          </a:xfrm>
        </p:grpSpPr>
        <p:sp>
          <p:nvSpPr>
            <p:cNvPr id="22" name="Rounded Rectangle 21"/>
            <p:cNvSpPr/>
            <p:nvPr/>
          </p:nvSpPr>
          <p:spPr bwMode="gray">
            <a:xfrm>
              <a:off x="1067239" y="1144859"/>
              <a:ext cx="7009523" cy="3114907"/>
            </a:xfrm>
            <a:prstGeom prst="roundRect">
              <a:avLst>
                <a:gd name="adj" fmla="val 0"/>
              </a:avLst>
            </a:prstGeom>
            <a:ln w="12700"/>
          </p:spPr>
          <p:style>
            <a:lnRef idx="1">
              <a:schemeClr val="accent4"/>
            </a:lnRef>
            <a:fillRef idx="3">
              <a:schemeClr val="accent4"/>
            </a:fillRef>
            <a:effectRef idx="2">
              <a:schemeClr val="accent4"/>
            </a:effectRef>
            <a:fontRef idx="minor">
              <a:schemeClr val="lt1"/>
            </a:fontRef>
          </p:style>
          <p:txBody>
            <a:bodyPr rtlCol="0" anchor="ctr"/>
            <a:lstStyle/>
            <a:p>
              <a:pPr defTabSz="914209"/>
              <a:endParaRPr lang="en-US" sz="2100" dirty="0">
                <a:solidFill>
                  <a:srgbClr val="FFFFFF"/>
                </a:solidFill>
                <a:latin typeface="微软雅黑" pitchFamily="34" charset="-122"/>
                <a:ea typeface="微软雅黑" pitchFamily="34" charset="-122"/>
                <a:sym typeface="Arial"/>
              </a:endParaRPr>
            </a:p>
          </p:txBody>
        </p:sp>
        <p:sp>
          <p:nvSpPr>
            <p:cNvPr id="31" name="Content Placeholder 2"/>
            <p:cNvSpPr txBox="1">
              <a:spLocks/>
            </p:cNvSpPr>
            <p:nvPr/>
          </p:nvSpPr>
          <p:spPr bwMode="gray">
            <a:xfrm>
              <a:off x="2832098" y="1224941"/>
              <a:ext cx="3390729" cy="447753"/>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200"/>
                </a:spcBef>
                <a:buClr>
                  <a:schemeClr val="tx1">
                    <a:lumMod val="60000"/>
                    <a:lumOff val="40000"/>
                  </a:schemeClr>
                </a:buClr>
                <a:buSzPct val="9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SzPct val="90000"/>
                <a:buFont typeface="Arial" panose="020B0604020202020204" pitchFamily="34" charset="0"/>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6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4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4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SzPct val="90000"/>
                <a:buFont typeface="Calibri" panose="020F0502020204030204" pitchFamily="34" charset="0"/>
                <a:buChar char="–"/>
                <a:defRPr sz="14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4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SzPct val="90000"/>
                <a:buFont typeface="Calibri" panose="020F0502020204030204" pitchFamily="34" charset="0"/>
                <a:buChar char="–"/>
                <a:defRPr sz="14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SzPct val="90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40000"/>
                </a:lnSpc>
                <a:buClr>
                  <a:srgbClr val="717074">
                    <a:lumMod val="60000"/>
                    <a:lumOff val="40000"/>
                  </a:srgbClr>
                </a:buClr>
                <a:buNone/>
              </a:pPr>
              <a:r>
                <a:rPr lang="en-US" sz="2200" b="1" dirty="0" smtClean="0">
                  <a:solidFill>
                    <a:srgbClr val="FFFFFF"/>
                  </a:solidFill>
                  <a:latin typeface="微软雅黑" pitchFamily="34" charset="-122"/>
                  <a:ea typeface="微软雅黑" pitchFamily="34" charset="-122"/>
                  <a:cs typeface="SimSun"/>
                  <a:sym typeface="Arial"/>
                </a:rPr>
                <a:t>VMware 终端用户计算</a:t>
              </a:r>
              <a:endParaRPr lang="zh-CN" altLang="en-US" sz="2200" b="1" dirty="0">
                <a:solidFill>
                  <a:srgbClr val="FFFFFF"/>
                </a:solidFill>
                <a:latin typeface="微软雅黑" pitchFamily="34" charset="-122"/>
                <a:ea typeface="微软雅黑" pitchFamily="34" charset="-122"/>
                <a:sym typeface="Arial"/>
              </a:endParaRPr>
            </a:p>
          </p:txBody>
        </p:sp>
      </p:grpSp>
      <p:sp>
        <p:nvSpPr>
          <p:cNvPr id="5" name="Title 4"/>
          <p:cNvSpPr>
            <a:spLocks noGrp="1"/>
          </p:cNvSpPr>
          <p:nvPr>
            <p:ph type="title"/>
          </p:nvPr>
        </p:nvSpPr>
        <p:spPr/>
        <p:txBody>
          <a:bodyPr/>
          <a:lstStyle/>
          <a:p>
            <a:r>
              <a:rPr sz="4000" dirty="0" smtClean="0">
                <a:latin typeface="微软雅黑" pitchFamily="34" charset="-122"/>
                <a:ea typeface="微软雅黑" pitchFamily="34" charset="-122"/>
                <a:cs typeface="SimSun"/>
                <a:sym typeface="Arial"/>
              </a:rPr>
              <a:t>业内最全面的产品组合</a:t>
            </a:r>
            <a:endParaRPr lang="zh-CN" sz="4000" dirty="0">
              <a:latin typeface="微软雅黑" pitchFamily="34" charset="-122"/>
              <a:ea typeface="微软雅黑" pitchFamily="34" charset="-122"/>
              <a:sym typeface="Arial"/>
            </a:endParaRPr>
          </a:p>
        </p:txBody>
      </p:sp>
      <p:grpSp>
        <p:nvGrpSpPr>
          <p:cNvPr id="4" name="Group 3"/>
          <p:cNvGrpSpPr/>
          <p:nvPr/>
        </p:nvGrpSpPr>
        <p:grpSpPr>
          <a:xfrm>
            <a:off x="1871449" y="2320123"/>
            <a:ext cx="8491611" cy="3183796"/>
            <a:chOff x="1403948" y="1740091"/>
            <a:chExt cx="6370367" cy="2387847"/>
          </a:xfrm>
        </p:grpSpPr>
        <p:grpSp>
          <p:nvGrpSpPr>
            <p:cNvPr id="7" name="Group 6"/>
            <p:cNvGrpSpPr/>
            <p:nvPr/>
          </p:nvGrpSpPr>
          <p:grpSpPr>
            <a:xfrm>
              <a:off x="4671344" y="1740091"/>
              <a:ext cx="3102971" cy="1416324"/>
              <a:chOff x="4671342" y="1740091"/>
              <a:chExt cx="3102971" cy="1416324"/>
            </a:xfrm>
          </p:grpSpPr>
          <p:sp>
            <p:nvSpPr>
              <p:cNvPr id="32" name="Rounded Rectangle 31"/>
              <p:cNvSpPr/>
              <p:nvPr/>
            </p:nvSpPr>
            <p:spPr bwMode="gray">
              <a:xfrm>
                <a:off x="4671342" y="1740091"/>
                <a:ext cx="3102971" cy="1416324"/>
              </a:xfrm>
              <a:prstGeom prst="roundRect">
                <a:avLst>
                  <a:gd name="adj" fmla="val 0"/>
                </a:avLst>
              </a:prstGeom>
              <a:ln/>
              <a:effectLst/>
            </p:spPr>
            <p:style>
              <a:lnRef idx="1">
                <a:schemeClr val="accent1"/>
              </a:lnRef>
              <a:fillRef idx="3">
                <a:schemeClr val="accent1"/>
              </a:fillRef>
              <a:effectRef idx="2">
                <a:schemeClr val="accent1"/>
              </a:effectRef>
              <a:fontRef idx="minor">
                <a:schemeClr val="lt1"/>
              </a:fontRef>
            </p:style>
            <p:txBody>
              <a:bodyPr vert="horz" lIns="0" rIns="0" rtlCol="0" anchor="t" anchorCtr="0"/>
              <a:lstStyle/>
              <a:p>
                <a:pPr defTabSz="1218885"/>
                <a:endParaRPr lang="en-US" sz="1900" dirty="0">
                  <a:solidFill>
                    <a:srgbClr val="717074"/>
                  </a:solidFill>
                  <a:latin typeface="微软雅黑" pitchFamily="34" charset="-122"/>
                  <a:ea typeface="微软雅黑" pitchFamily="34" charset="-122"/>
                  <a:sym typeface="Arial"/>
                </a:endParaRPr>
              </a:p>
            </p:txBody>
          </p:sp>
          <p:sp>
            <p:nvSpPr>
              <p:cNvPr id="33" name="Content Placeholder 2"/>
              <p:cNvSpPr txBox="1">
                <a:spLocks/>
              </p:cNvSpPr>
              <p:nvPr/>
            </p:nvSpPr>
            <p:spPr bwMode="gray">
              <a:xfrm>
                <a:off x="5750813" y="2002535"/>
                <a:ext cx="944031" cy="221599"/>
              </a:xfrm>
              <a:prstGeom prst="rect">
                <a:avLst/>
              </a:prstGeom>
              <a:noFill/>
              <a:effectLst/>
            </p:spPr>
            <p:style>
              <a:lnRef idx="0">
                <a:schemeClr val="accent3"/>
              </a:lnRef>
              <a:fillRef idx="3">
                <a:schemeClr val="accent3"/>
              </a:fillRef>
              <a:effectRef idx="3">
                <a:schemeClr val="accent3"/>
              </a:effectRef>
              <a:fontRef idx="minor">
                <a:schemeClr val="lt1"/>
              </a:fontRef>
            </p:style>
            <p:txBody>
              <a:bodyPr vert="horz" wrap="square" lIns="0" tIns="0" rIns="0" bIns="0" rtlCol="0" anchor="t" anchorCtr="0">
                <a:spAutoFit/>
              </a:bodyPr>
              <a:lstStyle>
                <a:defPPr>
                  <a:defRPr lang="en-US"/>
                </a:defPPr>
                <a:lvl1pPr indent="0" algn="ctr" defTabSz="914400">
                  <a:lnSpc>
                    <a:spcPct val="90000"/>
                  </a:lnSpc>
                  <a:spcBef>
                    <a:spcPts val="1200"/>
                  </a:spcBef>
                  <a:buClr>
                    <a:schemeClr val="tx1">
                      <a:lumMod val="60000"/>
                      <a:lumOff val="40000"/>
                    </a:schemeClr>
                  </a:buClr>
                  <a:buSzPct val="90000"/>
                  <a:buFont typeface="Arial" panose="020B0604020202020204" pitchFamily="34" charset="0"/>
                  <a:buNone/>
                  <a:defRPr>
                    <a:solidFill>
                      <a:schemeClr val="bg1"/>
                    </a:solidFill>
                  </a:defRPr>
                </a:lvl1pPr>
                <a:lvl2pPr marL="502920" indent="-228600" defTabSz="914400">
                  <a:lnSpc>
                    <a:spcPct val="90000"/>
                  </a:lnSpc>
                  <a:spcBef>
                    <a:spcPts val="800"/>
                  </a:spcBef>
                  <a:buClr>
                    <a:schemeClr val="tx1">
                      <a:lumMod val="60000"/>
                      <a:lumOff val="40000"/>
                    </a:schemeClr>
                  </a:buClr>
                  <a:buSzPct val="90000"/>
                  <a:buFont typeface="Arial" panose="020B0604020202020204" pitchFamily="34" charset="0"/>
                  <a:buChar char="–"/>
                  <a:defRPr sz="1800">
                    <a:solidFill>
                      <a:schemeClr val="tx1"/>
                    </a:solidFill>
                  </a:defRPr>
                </a:lvl2pPr>
                <a:lvl3pPr marL="7315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sz="1600">
                    <a:solidFill>
                      <a:schemeClr val="tx1"/>
                    </a:solidFill>
                  </a:defRPr>
                </a:lvl3pPr>
                <a:lvl4pPr marL="9601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a:solidFill>
                      <a:schemeClr val="tx1"/>
                    </a:solidFill>
                  </a:defRPr>
                </a:lvl4pPr>
                <a:lvl5pPr marL="11887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a:solidFill>
                      <a:schemeClr val="tx1"/>
                    </a:solidFill>
                  </a:defRPr>
                </a:lvl5pPr>
                <a:lvl6pPr marL="1417320" indent="-182880" defTabSz="914400">
                  <a:lnSpc>
                    <a:spcPct val="90000"/>
                  </a:lnSpc>
                  <a:spcBef>
                    <a:spcPts val="600"/>
                  </a:spcBef>
                  <a:buClr>
                    <a:schemeClr val="tx1">
                      <a:lumMod val="60000"/>
                      <a:lumOff val="40000"/>
                    </a:schemeClr>
                  </a:buClr>
                  <a:buSzPct val="90000"/>
                  <a:buFont typeface="Calibri" panose="020F0502020204030204" pitchFamily="34" charset="0"/>
                  <a:buChar char="–"/>
                  <a:defRPr>
                    <a:solidFill>
                      <a:schemeClr val="tx1"/>
                    </a:solidFill>
                  </a:defRPr>
                </a:lvl6pPr>
                <a:lvl7pPr marL="16459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a:solidFill>
                      <a:schemeClr val="tx1"/>
                    </a:solidFill>
                  </a:defRPr>
                </a:lvl7pPr>
                <a:lvl8pPr marL="1874520" indent="-182880" defTabSz="914400">
                  <a:lnSpc>
                    <a:spcPct val="90000"/>
                  </a:lnSpc>
                  <a:spcBef>
                    <a:spcPts val="600"/>
                  </a:spcBef>
                  <a:buClr>
                    <a:schemeClr val="tx1">
                      <a:lumMod val="60000"/>
                      <a:lumOff val="40000"/>
                    </a:schemeClr>
                  </a:buClr>
                  <a:buSzPct val="90000"/>
                  <a:buFont typeface="Calibri" panose="020F0502020204030204" pitchFamily="34" charset="0"/>
                  <a:buChar char="–"/>
                  <a:defRPr>
                    <a:solidFill>
                      <a:schemeClr val="tx1"/>
                    </a:solidFill>
                  </a:defRPr>
                </a:lvl8pPr>
                <a:lvl9pPr marL="21031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a:solidFill>
                      <a:schemeClr val="tx1"/>
                    </a:solidFill>
                  </a:defRPr>
                </a:lvl9pPr>
              </a:lstStyle>
              <a:p>
                <a:pPr>
                  <a:buClr>
                    <a:srgbClr val="717074">
                      <a:lumMod val="60000"/>
                      <a:lumOff val="40000"/>
                    </a:srgbClr>
                  </a:buClr>
                </a:pPr>
                <a:r>
                  <a:rPr lang="en-US" sz="2100" b="1" dirty="0">
                    <a:solidFill>
                      <a:srgbClr val="FFFFFF"/>
                    </a:solidFill>
                    <a:latin typeface="微软雅黑" pitchFamily="34" charset="-122"/>
                    <a:ea typeface="微软雅黑" pitchFamily="34" charset="-122"/>
                    <a:cs typeface="SimSun"/>
                    <a:sym typeface="Arial"/>
                  </a:rPr>
                  <a:t>移动设备</a:t>
                </a:r>
              </a:p>
            </p:txBody>
          </p:sp>
        </p:grpSp>
        <p:sp>
          <p:nvSpPr>
            <p:cNvPr id="3" name="Rectangle 2"/>
            <p:cNvSpPr/>
            <p:nvPr/>
          </p:nvSpPr>
          <p:spPr>
            <a:xfrm>
              <a:off x="4671344" y="2371725"/>
              <a:ext cx="3097339" cy="784690"/>
            </a:xfrm>
            <a:prstGeom prst="rect">
              <a:avLst/>
            </a:prstGeom>
            <a:solidFill>
              <a:schemeClr val="bg1"/>
            </a:solidFill>
            <a:ln>
              <a:noFill/>
            </a:ln>
          </p:spPr>
          <p:style>
            <a:lnRef idx="1">
              <a:schemeClr val="accent4"/>
            </a:lnRef>
            <a:fillRef idx="3">
              <a:schemeClr val="accent4"/>
            </a:fillRef>
            <a:effectRef idx="2">
              <a:schemeClr val="accent4"/>
            </a:effectRef>
            <a:fontRef idx="minor">
              <a:schemeClr val="lt1"/>
            </a:fontRef>
          </p:style>
          <p:txBody>
            <a:bodyPr rtlCol="0" anchor="ctr"/>
            <a:lstStyle/>
            <a:p>
              <a:pPr defTabSz="914285"/>
              <a:endParaRPr lang="en-US" sz="1900" dirty="0">
                <a:solidFill>
                  <a:srgbClr val="FFFFFF"/>
                </a:solidFill>
                <a:latin typeface="微软雅黑" pitchFamily="34" charset="-122"/>
                <a:ea typeface="微软雅黑" pitchFamily="34" charset="-122"/>
                <a:sym typeface="Arial"/>
              </a:endParaRPr>
            </a:p>
          </p:txBody>
        </p:sp>
        <p:grpSp>
          <p:nvGrpSpPr>
            <p:cNvPr id="6" name="Group 5"/>
            <p:cNvGrpSpPr/>
            <p:nvPr/>
          </p:nvGrpSpPr>
          <p:grpSpPr>
            <a:xfrm>
              <a:off x="1403950" y="1740091"/>
              <a:ext cx="3102971" cy="1416324"/>
              <a:chOff x="1403948" y="1740091"/>
              <a:chExt cx="3102971" cy="1416324"/>
            </a:xfrm>
          </p:grpSpPr>
          <p:sp>
            <p:nvSpPr>
              <p:cNvPr id="28" name="Rounded Rectangle 27"/>
              <p:cNvSpPr/>
              <p:nvPr/>
            </p:nvSpPr>
            <p:spPr bwMode="gray">
              <a:xfrm>
                <a:off x="1403948" y="1740091"/>
                <a:ext cx="3102971" cy="1416324"/>
              </a:xfrm>
              <a:prstGeom prst="roundRect">
                <a:avLst>
                  <a:gd name="adj" fmla="val 0"/>
                </a:avLst>
              </a:prstGeom>
              <a:ln/>
              <a:effectLst/>
            </p:spPr>
            <p:style>
              <a:lnRef idx="1">
                <a:schemeClr val="accent1"/>
              </a:lnRef>
              <a:fillRef idx="3">
                <a:schemeClr val="accent1"/>
              </a:fillRef>
              <a:effectRef idx="2">
                <a:schemeClr val="accent1"/>
              </a:effectRef>
              <a:fontRef idx="minor">
                <a:schemeClr val="lt1"/>
              </a:fontRef>
            </p:style>
            <p:txBody>
              <a:bodyPr vert="horz" lIns="0" rIns="0" rtlCol="0" anchor="t" anchorCtr="0"/>
              <a:lstStyle/>
              <a:p>
                <a:pPr defTabSz="1218885"/>
                <a:endParaRPr lang="en-US" sz="1900" dirty="0">
                  <a:solidFill>
                    <a:srgbClr val="717074"/>
                  </a:solidFill>
                  <a:latin typeface="微软雅黑" pitchFamily="34" charset="-122"/>
                  <a:ea typeface="微软雅黑" pitchFamily="34" charset="-122"/>
                  <a:sym typeface="Arial"/>
                </a:endParaRPr>
              </a:p>
            </p:txBody>
          </p:sp>
          <p:sp>
            <p:nvSpPr>
              <p:cNvPr id="30" name="Content Placeholder 2"/>
              <p:cNvSpPr txBox="1">
                <a:spLocks/>
              </p:cNvSpPr>
              <p:nvPr/>
            </p:nvSpPr>
            <p:spPr bwMode="gray">
              <a:xfrm>
                <a:off x="2565337" y="1999827"/>
                <a:ext cx="893828" cy="221599"/>
              </a:xfrm>
              <a:prstGeom prst="rect">
                <a:avLst/>
              </a:prstGeom>
              <a:noFill/>
              <a:effectLst/>
            </p:spPr>
            <p:style>
              <a:lnRef idx="0">
                <a:schemeClr val="accent3"/>
              </a:lnRef>
              <a:fillRef idx="3">
                <a:schemeClr val="accent3"/>
              </a:fillRef>
              <a:effectRef idx="3">
                <a:schemeClr val="accent3"/>
              </a:effectRef>
              <a:fontRef idx="minor">
                <a:schemeClr val="lt1"/>
              </a:fontRef>
            </p:style>
            <p:txBody>
              <a:bodyPr vert="horz" wrap="square" lIns="0" tIns="0" rIns="0" bIns="0" rtlCol="0" anchor="t" anchorCtr="0">
                <a:spAutoFit/>
              </a:bodyPr>
              <a:lstStyle>
                <a:defPPr>
                  <a:defRPr lang="en-US"/>
                </a:defPPr>
                <a:lvl1pPr indent="0" algn="ctr" defTabSz="914400">
                  <a:lnSpc>
                    <a:spcPct val="90000"/>
                  </a:lnSpc>
                  <a:spcBef>
                    <a:spcPts val="1200"/>
                  </a:spcBef>
                  <a:buClr>
                    <a:schemeClr val="tx1">
                      <a:lumMod val="60000"/>
                      <a:lumOff val="40000"/>
                    </a:schemeClr>
                  </a:buClr>
                  <a:buSzPct val="90000"/>
                  <a:buFont typeface="Arial" panose="020B0604020202020204" pitchFamily="34" charset="0"/>
                  <a:buNone/>
                  <a:defRPr>
                    <a:solidFill>
                      <a:schemeClr val="bg1"/>
                    </a:solidFill>
                  </a:defRPr>
                </a:lvl1pPr>
                <a:lvl2pPr marL="502920" indent="-228600" defTabSz="914400">
                  <a:lnSpc>
                    <a:spcPct val="90000"/>
                  </a:lnSpc>
                  <a:spcBef>
                    <a:spcPts val="800"/>
                  </a:spcBef>
                  <a:buClr>
                    <a:schemeClr val="tx1">
                      <a:lumMod val="60000"/>
                      <a:lumOff val="40000"/>
                    </a:schemeClr>
                  </a:buClr>
                  <a:buSzPct val="90000"/>
                  <a:buFont typeface="Arial" panose="020B0604020202020204" pitchFamily="34" charset="0"/>
                  <a:buChar char="–"/>
                  <a:defRPr sz="1800">
                    <a:solidFill>
                      <a:schemeClr val="tx1"/>
                    </a:solidFill>
                  </a:defRPr>
                </a:lvl2pPr>
                <a:lvl3pPr marL="7315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sz="1600">
                    <a:solidFill>
                      <a:schemeClr val="tx1"/>
                    </a:solidFill>
                  </a:defRPr>
                </a:lvl3pPr>
                <a:lvl4pPr marL="9601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a:solidFill>
                      <a:schemeClr val="tx1"/>
                    </a:solidFill>
                  </a:defRPr>
                </a:lvl4pPr>
                <a:lvl5pPr marL="11887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a:solidFill>
                      <a:schemeClr val="tx1"/>
                    </a:solidFill>
                  </a:defRPr>
                </a:lvl5pPr>
                <a:lvl6pPr marL="1417320" indent="-182880" defTabSz="914400">
                  <a:lnSpc>
                    <a:spcPct val="90000"/>
                  </a:lnSpc>
                  <a:spcBef>
                    <a:spcPts val="600"/>
                  </a:spcBef>
                  <a:buClr>
                    <a:schemeClr val="tx1">
                      <a:lumMod val="60000"/>
                      <a:lumOff val="40000"/>
                    </a:schemeClr>
                  </a:buClr>
                  <a:buSzPct val="90000"/>
                  <a:buFont typeface="Calibri" panose="020F0502020204030204" pitchFamily="34" charset="0"/>
                  <a:buChar char="–"/>
                  <a:defRPr>
                    <a:solidFill>
                      <a:schemeClr val="tx1"/>
                    </a:solidFill>
                  </a:defRPr>
                </a:lvl6pPr>
                <a:lvl7pPr marL="16459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a:solidFill>
                      <a:schemeClr val="tx1"/>
                    </a:solidFill>
                  </a:defRPr>
                </a:lvl7pPr>
                <a:lvl8pPr marL="1874520" indent="-182880" defTabSz="914400">
                  <a:lnSpc>
                    <a:spcPct val="90000"/>
                  </a:lnSpc>
                  <a:spcBef>
                    <a:spcPts val="600"/>
                  </a:spcBef>
                  <a:buClr>
                    <a:schemeClr val="tx1">
                      <a:lumMod val="60000"/>
                      <a:lumOff val="40000"/>
                    </a:schemeClr>
                  </a:buClr>
                  <a:buSzPct val="90000"/>
                  <a:buFont typeface="Calibri" panose="020F0502020204030204" pitchFamily="34" charset="0"/>
                  <a:buChar char="–"/>
                  <a:defRPr>
                    <a:solidFill>
                      <a:schemeClr val="tx1"/>
                    </a:solidFill>
                  </a:defRPr>
                </a:lvl8pPr>
                <a:lvl9pPr marL="2103120" indent="-182880" defTabSz="914400">
                  <a:lnSpc>
                    <a:spcPct val="90000"/>
                  </a:lnSpc>
                  <a:spcBef>
                    <a:spcPts val="600"/>
                  </a:spcBef>
                  <a:buClr>
                    <a:schemeClr val="tx1">
                      <a:lumMod val="60000"/>
                      <a:lumOff val="40000"/>
                    </a:schemeClr>
                  </a:buClr>
                  <a:buSzPct val="90000"/>
                  <a:buFont typeface="Arial" panose="020B0604020202020204" pitchFamily="34" charset="0"/>
                  <a:buChar char="•"/>
                  <a:defRPr>
                    <a:solidFill>
                      <a:schemeClr val="tx1"/>
                    </a:solidFill>
                  </a:defRPr>
                </a:lvl9pPr>
              </a:lstStyle>
              <a:p>
                <a:pPr>
                  <a:buClr>
                    <a:srgbClr val="717074">
                      <a:lumMod val="60000"/>
                      <a:lumOff val="40000"/>
                    </a:srgbClr>
                  </a:buClr>
                </a:pPr>
                <a:r>
                  <a:rPr lang="en-US" sz="2100" b="1" dirty="0">
                    <a:solidFill>
                      <a:srgbClr val="FFFFFF"/>
                    </a:solidFill>
                    <a:latin typeface="微软雅黑" pitchFamily="34" charset="-122"/>
                    <a:ea typeface="微软雅黑" pitchFamily="34" charset="-122"/>
                    <a:cs typeface="SimSun"/>
                    <a:sym typeface="Arial"/>
                  </a:rPr>
                  <a:t>桌面 </a:t>
                </a:r>
              </a:p>
            </p:txBody>
          </p:sp>
        </p:grpSp>
        <p:grpSp>
          <p:nvGrpSpPr>
            <p:cNvPr id="9" name="Group 8"/>
            <p:cNvGrpSpPr/>
            <p:nvPr/>
          </p:nvGrpSpPr>
          <p:grpSpPr>
            <a:xfrm>
              <a:off x="3558708" y="3269164"/>
              <a:ext cx="2055219" cy="858774"/>
              <a:chOff x="3558706" y="3269164"/>
              <a:chExt cx="2055219" cy="858774"/>
            </a:xfrm>
          </p:grpSpPr>
          <p:sp>
            <p:nvSpPr>
              <p:cNvPr id="35" name="Rounded Rectangle 34"/>
              <p:cNvSpPr/>
              <p:nvPr/>
            </p:nvSpPr>
            <p:spPr bwMode="gray">
              <a:xfrm>
                <a:off x="3558706" y="3269164"/>
                <a:ext cx="2055219" cy="858774"/>
              </a:xfrm>
              <a:prstGeom prst="roundRect">
                <a:avLst>
                  <a:gd name="adj" fmla="val 0"/>
                </a:avLst>
              </a:prstGeom>
              <a:ln/>
              <a:effectLst/>
            </p:spPr>
            <p:style>
              <a:lnRef idx="1">
                <a:schemeClr val="accent1"/>
              </a:lnRef>
              <a:fillRef idx="3">
                <a:schemeClr val="accent1"/>
              </a:fillRef>
              <a:effectRef idx="2">
                <a:schemeClr val="accent1"/>
              </a:effectRef>
              <a:fontRef idx="minor">
                <a:schemeClr val="lt1"/>
              </a:fontRef>
            </p:style>
            <p:txBody>
              <a:bodyPr vert="horz" lIns="0" rIns="0" rtlCol="0" anchor="t" anchorCtr="0"/>
              <a:lstStyle/>
              <a:p>
                <a:pPr defTabSz="1218885"/>
                <a:endParaRPr lang="en-US" sz="1900" dirty="0">
                  <a:solidFill>
                    <a:srgbClr val="717074"/>
                  </a:solidFill>
                  <a:latin typeface="微软雅黑" pitchFamily="34" charset="-122"/>
                  <a:ea typeface="微软雅黑" pitchFamily="34" charset="-122"/>
                  <a:sym typeface="Arial"/>
                </a:endParaRPr>
              </a:p>
            </p:txBody>
          </p:sp>
          <p:sp>
            <p:nvSpPr>
              <p:cNvPr id="41" name="Rectangle 40"/>
              <p:cNvSpPr/>
              <p:nvPr/>
            </p:nvSpPr>
            <p:spPr>
              <a:xfrm>
                <a:off x="4068072" y="3273050"/>
                <a:ext cx="1036486" cy="51619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vert="horz" lIns="0" tIns="60949" rIns="0" bIns="60949" rtlCol="0" anchor="t" anchorCtr="0"/>
              <a:lstStyle/>
              <a:p>
                <a:pPr defTabSz="914247"/>
                <a:r>
                  <a:rPr lang="en-US" sz="2100" b="1" dirty="0">
                    <a:solidFill>
                      <a:prstClr val="white"/>
                    </a:solidFill>
                    <a:latin typeface="微软雅黑" pitchFamily="34" charset="-122"/>
                    <a:ea typeface="微软雅黑" pitchFamily="34" charset="-122"/>
                    <a:cs typeface="SimSun"/>
                    <a:sym typeface="Arial"/>
                  </a:rPr>
                  <a:t>身份管理</a:t>
                </a:r>
              </a:p>
            </p:txBody>
          </p:sp>
        </p:grpSp>
        <p:grpSp>
          <p:nvGrpSpPr>
            <p:cNvPr id="8" name="Group 7"/>
            <p:cNvGrpSpPr/>
            <p:nvPr/>
          </p:nvGrpSpPr>
          <p:grpSpPr>
            <a:xfrm>
              <a:off x="1403948" y="3269164"/>
              <a:ext cx="2055219" cy="858774"/>
              <a:chOff x="1403948" y="3269164"/>
              <a:chExt cx="2055219" cy="858774"/>
            </a:xfrm>
          </p:grpSpPr>
          <p:sp>
            <p:nvSpPr>
              <p:cNvPr id="48" name="Rounded Rectangle 47"/>
              <p:cNvSpPr/>
              <p:nvPr/>
            </p:nvSpPr>
            <p:spPr bwMode="gray">
              <a:xfrm>
                <a:off x="1403948" y="3269164"/>
                <a:ext cx="2055219" cy="858774"/>
              </a:xfrm>
              <a:prstGeom prst="roundRect">
                <a:avLst>
                  <a:gd name="adj" fmla="val 0"/>
                </a:avLst>
              </a:prstGeom>
              <a:ln/>
              <a:effectLst/>
            </p:spPr>
            <p:style>
              <a:lnRef idx="1">
                <a:schemeClr val="accent1"/>
              </a:lnRef>
              <a:fillRef idx="3">
                <a:schemeClr val="accent1"/>
              </a:fillRef>
              <a:effectRef idx="2">
                <a:schemeClr val="accent1"/>
              </a:effectRef>
              <a:fontRef idx="minor">
                <a:schemeClr val="lt1"/>
              </a:fontRef>
            </p:style>
            <p:txBody>
              <a:bodyPr vert="horz" lIns="0" rIns="0" rtlCol="0" anchor="t" anchorCtr="0"/>
              <a:lstStyle/>
              <a:p>
                <a:pPr defTabSz="1218885"/>
                <a:endParaRPr lang="en-US" sz="1900" dirty="0">
                  <a:solidFill>
                    <a:srgbClr val="717074"/>
                  </a:solidFill>
                  <a:latin typeface="微软雅黑" pitchFamily="34" charset="-122"/>
                  <a:ea typeface="微软雅黑" pitchFamily="34" charset="-122"/>
                  <a:sym typeface="Arial"/>
                </a:endParaRPr>
              </a:p>
            </p:txBody>
          </p:sp>
          <p:sp>
            <p:nvSpPr>
              <p:cNvPr id="44" name="Rectangle 43"/>
              <p:cNvSpPr/>
              <p:nvPr/>
            </p:nvSpPr>
            <p:spPr>
              <a:xfrm>
                <a:off x="1954207" y="3271107"/>
                <a:ext cx="1036486" cy="51619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vert="horz" lIns="0" tIns="60949" rIns="0" bIns="60949" rtlCol="0" anchor="t" anchorCtr="0"/>
              <a:lstStyle/>
              <a:p>
                <a:pPr defTabSz="914247"/>
                <a:r>
                  <a:rPr lang="en-US" sz="2100" b="1" dirty="0">
                    <a:solidFill>
                      <a:prstClr val="white"/>
                    </a:solidFill>
                    <a:latin typeface="微软雅黑" pitchFamily="34" charset="-122"/>
                    <a:ea typeface="微软雅黑" pitchFamily="34" charset="-122"/>
                    <a:cs typeface="SimSun"/>
                    <a:sym typeface="Arial"/>
                  </a:rPr>
                  <a:t>社交</a:t>
                </a:r>
              </a:p>
            </p:txBody>
          </p:sp>
        </p:grpSp>
        <p:grpSp>
          <p:nvGrpSpPr>
            <p:cNvPr id="10" name="Group 9"/>
            <p:cNvGrpSpPr/>
            <p:nvPr/>
          </p:nvGrpSpPr>
          <p:grpSpPr>
            <a:xfrm>
              <a:off x="5713464" y="3269164"/>
              <a:ext cx="2055219" cy="858774"/>
              <a:chOff x="5713463" y="3269164"/>
              <a:chExt cx="2055219" cy="858774"/>
            </a:xfrm>
          </p:grpSpPr>
          <p:sp>
            <p:nvSpPr>
              <p:cNvPr id="34" name="Rounded Rectangle 33"/>
              <p:cNvSpPr/>
              <p:nvPr/>
            </p:nvSpPr>
            <p:spPr bwMode="gray">
              <a:xfrm>
                <a:off x="5713463" y="3269164"/>
                <a:ext cx="2055219" cy="858774"/>
              </a:xfrm>
              <a:prstGeom prst="roundRect">
                <a:avLst>
                  <a:gd name="adj" fmla="val 0"/>
                </a:avLst>
              </a:prstGeom>
              <a:ln/>
              <a:effectLst/>
            </p:spPr>
            <p:style>
              <a:lnRef idx="1">
                <a:schemeClr val="accent1"/>
              </a:lnRef>
              <a:fillRef idx="3">
                <a:schemeClr val="accent1"/>
              </a:fillRef>
              <a:effectRef idx="2">
                <a:schemeClr val="accent1"/>
              </a:effectRef>
              <a:fontRef idx="minor">
                <a:schemeClr val="lt1"/>
              </a:fontRef>
            </p:style>
            <p:txBody>
              <a:bodyPr vert="horz" lIns="0" rIns="0" rtlCol="0" anchor="t" anchorCtr="0"/>
              <a:lstStyle/>
              <a:p>
                <a:pPr defTabSz="1218885"/>
                <a:endParaRPr lang="en-US" sz="1900" dirty="0">
                  <a:solidFill>
                    <a:srgbClr val="717074"/>
                  </a:solidFill>
                  <a:latin typeface="微软雅黑" pitchFamily="34" charset="-122"/>
                  <a:ea typeface="微软雅黑" pitchFamily="34" charset="-122"/>
                  <a:sym typeface="Arial"/>
                </a:endParaRPr>
              </a:p>
            </p:txBody>
          </p:sp>
          <p:sp>
            <p:nvSpPr>
              <p:cNvPr id="47" name="Rectangle 46"/>
              <p:cNvSpPr/>
              <p:nvPr/>
            </p:nvSpPr>
            <p:spPr>
              <a:xfrm>
                <a:off x="6222829" y="3271265"/>
                <a:ext cx="1036486" cy="51619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vert="horz" lIns="0" tIns="60949" rIns="0" bIns="60949" rtlCol="0" anchor="t" anchorCtr="0"/>
              <a:lstStyle/>
              <a:p>
                <a:pPr defTabSz="914247"/>
                <a:r>
                  <a:rPr lang="en-US" sz="2100" b="1" dirty="0">
                    <a:solidFill>
                      <a:prstClr val="white"/>
                    </a:solidFill>
                    <a:latin typeface="微软雅黑" pitchFamily="34" charset="-122"/>
                    <a:ea typeface="微软雅黑" pitchFamily="34" charset="-122"/>
                    <a:cs typeface="SimSun"/>
                    <a:sym typeface="Arial"/>
                  </a:rPr>
                  <a:t>数据</a:t>
                </a:r>
              </a:p>
            </p:txBody>
          </p:sp>
        </p:grpSp>
        <p:sp>
          <p:nvSpPr>
            <p:cNvPr id="25" name="Rectangle 24"/>
            <p:cNvSpPr/>
            <p:nvPr/>
          </p:nvSpPr>
          <p:spPr>
            <a:xfrm>
              <a:off x="1409700" y="2371725"/>
              <a:ext cx="3097339" cy="784690"/>
            </a:xfrm>
            <a:prstGeom prst="rect">
              <a:avLst/>
            </a:prstGeom>
            <a:solidFill>
              <a:schemeClr val="bg1"/>
            </a:solidFill>
            <a:ln>
              <a:noFill/>
            </a:ln>
          </p:spPr>
          <p:style>
            <a:lnRef idx="1">
              <a:schemeClr val="accent4"/>
            </a:lnRef>
            <a:fillRef idx="3">
              <a:schemeClr val="accent4"/>
            </a:fillRef>
            <a:effectRef idx="2">
              <a:schemeClr val="accent4"/>
            </a:effectRef>
            <a:fontRef idx="minor">
              <a:schemeClr val="lt1"/>
            </a:fontRef>
          </p:style>
          <p:txBody>
            <a:bodyPr rtlCol="0" anchor="ctr"/>
            <a:lstStyle/>
            <a:p>
              <a:pPr defTabSz="914285"/>
              <a:endParaRPr lang="en-US" sz="1900" dirty="0">
                <a:solidFill>
                  <a:srgbClr val="FFFFFF"/>
                </a:solidFill>
                <a:latin typeface="微软雅黑" pitchFamily="34" charset="-122"/>
                <a:ea typeface="微软雅黑" pitchFamily="34" charset="-122"/>
                <a:sym typeface="Arial"/>
              </a:endParaRPr>
            </a:p>
          </p:txBody>
        </p:sp>
        <p:pic>
          <p:nvPicPr>
            <p:cNvPr id="1026" name="Picture 2" descr="vmware-horizon-suite-logo"/>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872267" y="2439968"/>
              <a:ext cx="648204" cy="648204"/>
            </a:xfrm>
            <a:prstGeom prst="rect">
              <a:avLst/>
            </a:prstGeom>
            <a:noFill/>
            <a:extLst>
              <a:ext uri="{909E8E84-426E-40DD-AFC4-6F175D3DCCD1}">
                <a14:hiddenFill xmlns:a14="http://schemas.microsoft.com/office/drawing/2010/main">
                  <a:solidFill>
                    <a:srgbClr val="FFFFFF"/>
                  </a:solidFill>
                </a14:hiddenFill>
              </a:ext>
            </a:extLst>
          </p:spPr>
        </p:pic>
        <p:sp>
          <p:nvSpPr>
            <p:cNvPr id="26" name="Rectangle 25"/>
            <p:cNvSpPr/>
            <p:nvPr/>
          </p:nvSpPr>
          <p:spPr>
            <a:xfrm>
              <a:off x="1403948" y="3652812"/>
              <a:ext cx="2055219" cy="475126"/>
            </a:xfrm>
            <a:prstGeom prst="rect">
              <a:avLst/>
            </a:prstGeom>
            <a:solidFill>
              <a:schemeClr val="bg1"/>
            </a:solidFill>
            <a:ln>
              <a:noFill/>
            </a:ln>
          </p:spPr>
          <p:style>
            <a:lnRef idx="1">
              <a:schemeClr val="accent4"/>
            </a:lnRef>
            <a:fillRef idx="3">
              <a:schemeClr val="accent4"/>
            </a:fillRef>
            <a:effectRef idx="2">
              <a:schemeClr val="accent4"/>
            </a:effectRef>
            <a:fontRef idx="minor">
              <a:schemeClr val="lt1"/>
            </a:fontRef>
          </p:style>
          <p:txBody>
            <a:bodyPr rtlCol="0" anchor="ctr"/>
            <a:lstStyle/>
            <a:p>
              <a:pPr defTabSz="914285"/>
              <a:endParaRPr lang="en-US" sz="1900" dirty="0">
                <a:solidFill>
                  <a:srgbClr val="FFFFFF"/>
                </a:solidFill>
                <a:latin typeface="微软雅黑" pitchFamily="34" charset="-122"/>
                <a:ea typeface="微软雅黑" pitchFamily="34" charset="-122"/>
                <a:sym typeface="Arial"/>
              </a:endParaRPr>
            </a:p>
          </p:txBody>
        </p:sp>
        <p:pic>
          <p:nvPicPr>
            <p:cNvPr id="1030" name="Picture 6" descr="http://www.socialcast.com/sites/default/files/Logos/socialcast_logo_whitebg.png"/>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1717232" y="3747510"/>
              <a:ext cx="1428650" cy="285730"/>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p:cNvSpPr/>
            <p:nvPr/>
          </p:nvSpPr>
          <p:spPr>
            <a:xfrm>
              <a:off x="3558708" y="3652812"/>
              <a:ext cx="2055219" cy="475126"/>
            </a:xfrm>
            <a:prstGeom prst="rect">
              <a:avLst/>
            </a:prstGeom>
            <a:solidFill>
              <a:schemeClr val="bg1"/>
            </a:solidFill>
            <a:ln>
              <a:noFill/>
            </a:ln>
          </p:spPr>
          <p:style>
            <a:lnRef idx="1">
              <a:schemeClr val="accent4"/>
            </a:lnRef>
            <a:fillRef idx="3">
              <a:schemeClr val="accent4"/>
            </a:fillRef>
            <a:effectRef idx="2">
              <a:schemeClr val="accent4"/>
            </a:effectRef>
            <a:fontRef idx="minor">
              <a:schemeClr val="lt1"/>
            </a:fontRef>
          </p:style>
          <p:txBody>
            <a:bodyPr rtlCol="0" anchor="ctr"/>
            <a:lstStyle/>
            <a:p>
              <a:pPr defTabSz="914285"/>
              <a:endParaRPr lang="en-US" sz="1900" dirty="0">
                <a:solidFill>
                  <a:srgbClr val="FFFFFF"/>
                </a:solidFill>
                <a:latin typeface="微软雅黑" pitchFamily="34" charset="-122"/>
                <a:ea typeface="微软雅黑" pitchFamily="34" charset="-122"/>
                <a:sym typeface="Arial"/>
              </a:endParaRPr>
            </a:p>
          </p:txBody>
        </p:sp>
        <p:sp>
          <p:nvSpPr>
            <p:cNvPr id="36" name="Rectangle 35"/>
            <p:cNvSpPr/>
            <p:nvPr/>
          </p:nvSpPr>
          <p:spPr>
            <a:xfrm>
              <a:off x="5715000" y="3652812"/>
              <a:ext cx="2055219" cy="475126"/>
            </a:xfrm>
            <a:prstGeom prst="rect">
              <a:avLst/>
            </a:prstGeom>
            <a:solidFill>
              <a:schemeClr val="bg1"/>
            </a:solidFill>
            <a:ln>
              <a:noFill/>
            </a:ln>
          </p:spPr>
          <p:style>
            <a:lnRef idx="1">
              <a:schemeClr val="accent4"/>
            </a:lnRef>
            <a:fillRef idx="3">
              <a:schemeClr val="accent4"/>
            </a:fillRef>
            <a:effectRef idx="2">
              <a:schemeClr val="accent4"/>
            </a:effectRef>
            <a:fontRef idx="minor">
              <a:schemeClr val="lt1"/>
            </a:fontRef>
          </p:style>
          <p:txBody>
            <a:bodyPr rtlCol="0" anchor="ctr"/>
            <a:lstStyle/>
            <a:p>
              <a:pPr defTabSz="914285"/>
              <a:endParaRPr lang="en-US" sz="1900" dirty="0">
                <a:solidFill>
                  <a:srgbClr val="FFFFFF"/>
                </a:solidFill>
                <a:latin typeface="微软雅黑" pitchFamily="34" charset="-122"/>
                <a:ea typeface="微软雅黑" pitchFamily="34" charset="-122"/>
                <a:sym typeface="Arial"/>
              </a:endParaRPr>
            </a:p>
          </p:txBody>
        </p:sp>
      </p:grpSp>
      <p:sp>
        <p:nvSpPr>
          <p:cNvPr id="11" name="Rectangle 10"/>
          <p:cNvSpPr/>
          <p:nvPr/>
        </p:nvSpPr>
        <p:spPr>
          <a:xfrm>
            <a:off x="4709850" y="4865687"/>
            <a:ext cx="2872260" cy="649386"/>
          </a:xfrm>
          <a:prstGeom prst="rect">
            <a:avLst/>
          </a:prstGeom>
        </p:spPr>
        <p:txBody>
          <a:bodyPr wrap="square" lIns="121899" tIns="60949" rIns="121899" bIns="60949">
            <a:spAutoFit/>
          </a:bodyPr>
          <a:lstStyle/>
          <a:p>
            <a:pPr defTabSz="914285">
              <a:lnSpc>
                <a:spcPct val="90000"/>
              </a:lnSpc>
            </a:pPr>
            <a:r>
              <a:rPr lang="en-US" sz="1900" dirty="0">
                <a:solidFill>
                  <a:schemeClr val="tx2">
                    <a:lumMod val="95000"/>
                    <a:lumOff val="5000"/>
                  </a:schemeClr>
                </a:solidFill>
                <a:latin typeface="微软雅黑" pitchFamily="34" charset="-122"/>
                <a:ea typeface="微软雅黑" pitchFamily="34" charset="-122"/>
                <a:cs typeface="SimSun"/>
                <a:sym typeface="Arial"/>
              </a:rPr>
              <a:t>VMware</a:t>
            </a:r>
          </a:p>
          <a:p>
            <a:pPr defTabSz="914285">
              <a:lnSpc>
                <a:spcPct val="90000"/>
              </a:lnSpc>
            </a:pPr>
            <a:r>
              <a:rPr lang="en-US" sz="1900" dirty="0">
                <a:solidFill>
                  <a:schemeClr val="tx2">
                    <a:lumMod val="95000"/>
                    <a:lumOff val="5000"/>
                  </a:schemeClr>
                </a:solidFill>
                <a:latin typeface="微软雅黑" pitchFamily="34" charset="-122"/>
                <a:ea typeface="微软雅黑" pitchFamily="34" charset="-122"/>
                <a:cs typeface="SimSun"/>
                <a:sym typeface="Arial"/>
              </a:rPr>
              <a:t>Workspace Portal</a:t>
            </a:r>
            <a:endParaRPr lang="zh-CN" altLang="en-US" sz="1900" dirty="0">
              <a:solidFill>
                <a:schemeClr val="tx2">
                  <a:lumMod val="95000"/>
                  <a:lumOff val="5000"/>
                </a:schemeClr>
              </a:solidFill>
              <a:latin typeface="微软雅黑" pitchFamily="34" charset="-122"/>
              <a:ea typeface="微软雅黑" pitchFamily="34" charset="-122"/>
              <a:sym typeface="Arial"/>
            </a:endParaRPr>
          </a:p>
        </p:txBody>
      </p:sp>
      <p:sp>
        <p:nvSpPr>
          <p:cNvPr id="12" name="Rectangle 11"/>
          <p:cNvSpPr/>
          <p:nvPr/>
        </p:nvSpPr>
        <p:spPr>
          <a:xfrm>
            <a:off x="7941767" y="4882619"/>
            <a:ext cx="2231659" cy="649386"/>
          </a:xfrm>
          <a:prstGeom prst="rect">
            <a:avLst/>
          </a:prstGeom>
        </p:spPr>
        <p:txBody>
          <a:bodyPr wrap="none" lIns="121899" tIns="60949" rIns="121899" bIns="60949">
            <a:spAutoFit/>
          </a:bodyPr>
          <a:lstStyle/>
          <a:p>
            <a:pPr defTabSz="914285">
              <a:lnSpc>
                <a:spcPct val="90000"/>
              </a:lnSpc>
            </a:pPr>
            <a:r>
              <a:rPr lang="en-US" sz="1900" dirty="0">
                <a:solidFill>
                  <a:schemeClr val="tx2">
                    <a:lumMod val="95000"/>
                    <a:lumOff val="5000"/>
                  </a:schemeClr>
                </a:solidFill>
                <a:latin typeface="微软雅黑" pitchFamily="34" charset="-122"/>
                <a:ea typeface="微软雅黑" pitchFamily="34" charset="-122"/>
                <a:cs typeface="SimSun"/>
                <a:sym typeface="Arial"/>
              </a:rPr>
              <a:t>AirWatch Secure </a:t>
            </a:r>
            <a:endParaRPr lang="zh-CN" altLang="en-US" sz="1900" dirty="0">
              <a:solidFill>
                <a:schemeClr val="tx2">
                  <a:lumMod val="95000"/>
                  <a:lumOff val="5000"/>
                </a:schemeClr>
              </a:solidFill>
              <a:latin typeface="微软雅黑" pitchFamily="34" charset="-122"/>
              <a:ea typeface="微软雅黑" pitchFamily="34" charset="-122"/>
              <a:sym typeface="Arial"/>
            </a:endParaRPr>
          </a:p>
          <a:p>
            <a:pPr defTabSz="914285">
              <a:lnSpc>
                <a:spcPct val="90000"/>
              </a:lnSpc>
            </a:pPr>
            <a:r>
              <a:rPr lang="en-US" sz="1900" dirty="0">
                <a:solidFill>
                  <a:schemeClr val="tx2">
                    <a:lumMod val="95000"/>
                    <a:lumOff val="5000"/>
                  </a:schemeClr>
                </a:solidFill>
                <a:latin typeface="微软雅黑" pitchFamily="34" charset="-122"/>
                <a:ea typeface="微软雅黑" pitchFamily="34" charset="-122"/>
                <a:cs typeface="SimSun"/>
                <a:sym typeface="Arial"/>
              </a:rPr>
              <a:t>Content Locker</a:t>
            </a:r>
          </a:p>
        </p:txBody>
      </p:sp>
      <p:sp>
        <p:nvSpPr>
          <p:cNvPr id="37" name="Rectangle 36"/>
          <p:cNvSpPr/>
          <p:nvPr/>
        </p:nvSpPr>
        <p:spPr>
          <a:xfrm>
            <a:off x="3469806" y="3256422"/>
            <a:ext cx="2221078" cy="649386"/>
          </a:xfrm>
          <a:prstGeom prst="rect">
            <a:avLst/>
          </a:prstGeom>
        </p:spPr>
        <p:txBody>
          <a:bodyPr wrap="none" lIns="121899" tIns="60949" rIns="121899" bIns="60949">
            <a:spAutoFit/>
          </a:bodyPr>
          <a:lstStyle/>
          <a:p>
            <a:pPr marL="152373" indent="-152373" defTabSz="914285">
              <a:lnSpc>
                <a:spcPct val="90000"/>
              </a:lnSpc>
              <a:buFont typeface="Arial"/>
              <a:buChar char="•"/>
            </a:pPr>
            <a:r>
              <a:rPr lang="en-US" sz="1900" dirty="0">
                <a:solidFill>
                  <a:schemeClr val="tx2">
                    <a:lumMod val="95000"/>
                    <a:lumOff val="5000"/>
                  </a:schemeClr>
                </a:solidFill>
                <a:latin typeface="微软雅黑" pitchFamily="34" charset="-122"/>
                <a:ea typeface="微软雅黑" pitchFamily="34" charset="-122"/>
                <a:cs typeface="SimSun"/>
                <a:sym typeface="Arial"/>
              </a:rPr>
              <a:t>Horizon</a:t>
            </a:r>
          </a:p>
          <a:p>
            <a:pPr marL="152373" indent="-152373" defTabSz="914285">
              <a:lnSpc>
                <a:spcPct val="90000"/>
              </a:lnSpc>
              <a:buFont typeface="Arial"/>
              <a:buChar char="•"/>
            </a:pPr>
            <a:r>
              <a:rPr lang="en-US" sz="1900" dirty="0">
                <a:solidFill>
                  <a:schemeClr val="tx2">
                    <a:lumMod val="95000"/>
                    <a:lumOff val="5000"/>
                  </a:schemeClr>
                </a:solidFill>
                <a:latin typeface="微软雅黑" pitchFamily="34" charset="-122"/>
                <a:ea typeface="微软雅黑" pitchFamily="34" charset="-122"/>
                <a:cs typeface="SimSun"/>
                <a:sym typeface="Arial"/>
              </a:rPr>
              <a:t>Horizon DaaS</a:t>
            </a:r>
            <a:r>
              <a:rPr lang="en-US" sz="1900" baseline="30000" dirty="0">
                <a:solidFill>
                  <a:schemeClr val="tx2">
                    <a:lumMod val="95000"/>
                    <a:lumOff val="5000"/>
                  </a:schemeClr>
                </a:solidFill>
                <a:latin typeface="微软雅黑" pitchFamily="34" charset="-122"/>
                <a:ea typeface="微软雅黑" pitchFamily="34" charset="-122"/>
                <a:cs typeface="SimSun"/>
                <a:sym typeface="Arial"/>
              </a:rPr>
              <a:t>®</a:t>
            </a:r>
            <a:r>
              <a:rPr dirty="0" smtClean="0">
                <a:solidFill>
                  <a:schemeClr val="tx2">
                    <a:lumMod val="95000"/>
                    <a:lumOff val="5000"/>
                  </a:schemeClr>
                </a:solidFill>
                <a:latin typeface="微软雅黑" pitchFamily="34" charset="-122"/>
                <a:ea typeface="微软雅黑" pitchFamily="34" charset="-122"/>
                <a:cs typeface="SimSun"/>
                <a:sym typeface="Arial"/>
              </a:rPr>
              <a:t> </a:t>
            </a:r>
          </a:p>
        </p:txBody>
      </p:sp>
      <p:pic>
        <p:nvPicPr>
          <p:cNvPr id="15" name="Picture 14" descr="airwatch__by_VMware_on_white_cmyk.pdf"/>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508639" y="3159345"/>
            <a:ext cx="1531406" cy="1008179"/>
          </a:xfrm>
          <a:prstGeom prst="rect">
            <a:avLst/>
          </a:prstGeom>
        </p:spPr>
      </p:pic>
    </p:spTree>
    <p:extLst>
      <p:ext uri="{BB962C8B-B14F-4D97-AF65-F5344CB8AC3E}">
        <p14:creationId xmlns:p14="http://schemas.microsoft.com/office/powerpoint/2010/main" val="166671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nodeType="withEffect">
                                  <p:stCondLst>
                                    <p:cond delay="0"/>
                                  </p:stCondLst>
                                  <p:childTnLst>
                                    <p:animMotion origin="layout" path="M 0 3.73342E-7 L 0 0.12002 " pathEditMode="relative" rAng="0" ptsTypes="AA">
                                      <p:cBhvr>
                                        <p:cTn id="9" dur="500" spd="-100000" fill="hold"/>
                                        <p:tgtEl>
                                          <p:spTgt spid="2"/>
                                        </p:tgtEl>
                                        <p:attrNameLst>
                                          <p:attrName>ppt_x</p:attrName>
                                          <p:attrName>ppt_y</p:attrName>
                                        </p:attrNameLst>
                                      </p:cBhvr>
                                      <p:rCtr x="0" y="5986"/>
                                    </p:animMotion>
                                  </p:childTnLst>
                                </p:cTn>
                              </p:par>
                              <p:par>
                                <p:cTn id="10" presetID="47"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anim calcmode="lin" valueType="num">
                                      <p:cBhvr>
                                        <p:cTn id="13" dur="500" fill="hold"/>
                                        <p:tgtEl>
                                          <p:spTgt spid="4"/>
                                        </p:tgtEl>
                                        <p:attrNameLst>
                                          <p:attrName>ppt_x</p:attrName>
                                        </p:attrNameLst>
                                      </p:cBhvr>
                                      <p:tavLst>
                                        <p:tav tm="0">
                                          <p:val>
                                            <p:strVal val="#ppt_x"/>
                                          </p:val>
                                        </p:tav>
                                        <p:tav tm="100000">
                                          <p:val>
                                            <p:strVal val="#ppt_x"/>
                                          </p:val>
                                        </p:tav>
                                      </p:tavLst>
                                    </p:anim>
                                    <p:anim calcmode="lin" valueType="num">
                                      <p:cBhvr>
                                        <p:cTn id="14" dur="500" fill="hold"/>
                                        <p:tgtEl>
                                          <p:spTgt spid="4"/>
                                        </p:tgtEl>
                                        <p:attrNameLst>
                                          <p:attrName>ppt_y</p:attrName>
                                        </p:attrNameLst>
                                      </p:cBhvr>
                                      <p:tavLst>
                                        <p:tav tm="0">
                                          <p:val>
                                            <p:strVal val="#ppt_y-.1"/>
                                          </p:val>
                                        </p:tav>
                                        <p:tav tm="100000">
                                          <p:val>
                                            <p:strVal val="#ppt_y"/>
                                          </p:val>
                                        </p:tav>
                                      </p:tavLst>
                                    </p:anim>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3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721" y="1101725"/>
            <a:ext cx="4113728" cy="2098675"/>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endParaRPr lang="en-US" dirty="0" smtClean="0">
              <a:solidFill>
                <a:prstClr val="white"/>
              </a:solidFill>
              <a:latin typeface="微软雅黑" pitchFamily="34" charset="-122"/>
              <a:ea typeface="微软雅黑" pitchFamily="34" charset="-122"/>
            </a:endParaRPr>
          </a:p>
        </p:txBody>
      </p:sp>
      <p:sp>
        <p:nvSpPr>
          <p:cNvPr id="2" name="Rectangle 1"/>
          <p:cNvSpPr/>
          <p:nvPr/>
        </p:nvSpPr>
        <p:spPr>
          <a:xfrm>
            <a:off x="4631753" y="1066800"/>
            <a:ext cx="7272666" cy="2133600"/>
          </a:xfrm>
          <a:prstGeom prst="rect">
            <a:avLst/>
          </a:prstGeom>
          <a:ln/>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endParaRPr lang="en-US" dirty="0" smtClean="0">
              <a:solidFill>
                <a:prstClr val="white"/>
              </a:solidFill>
              <a:latin typeface="微软雅黑" pitchFamily="34" charset="-122"/>
              <a:ea typeface="微软雅黑" pitchFamily="34" charset="-122"/>
            </a:endParaRPr>
          </a:p>
        </p:txBody>
      </p:sp>
      <p:sp>
        <p:nvSpPr>
          <p:cNvPr id="7171" name="Title 1"/>
          <p:cNvSpPr>
            <a:spLocks noGrp="1"/>
          </p:cNvSpPr>
          <p:nvPr>
            <p:ph type="title" idx="4294967295"/>
          </p:nvPr>
        </p:nvSpPr>
        <p:spPr>
          <a:xfrm>
            <a:off x="406294" y="457202"/>
            <a:ext cx="11782531" cy="457199"/>
          </a:xfrm>
        </p:spPr>
        <p:txBody>
          <a:bodyPr vert="horz" lIns="0" tIns="0" rIns="0" bIns="0" rtlCol="0" anchor="b">
            <a:noAutofit/>
          </a:bodyPr>
          <a:lstStyle/>
          <a:p>
            <a:r>
              <a:rPr lang="zh-CN" altLang="en-US" sz="4000" dirty="0">
                <a:latin typeface="微软雅黑" pitchFamily="34" charset="-122"/>
                <a:ea typeface="微软雅黑" pitchFamily="34" charset="-122"/>
              </a:rPr>
              <a:t>用</a:t>
            </a:r>
            <a:r>
              <a:rPr lang="zh-CN" altLang="en-US" sz="4000" dirty="0" smtClean="0">
                <a:latin typeface="微软雅黑" pitchFamily="34" charset="-122"/>
                <a:ea typeface="微软雅黑" pitchFamily="34" charset="-122"/>
              </a:rPr>
              <a:t>户案例 </a:t>
            </a:r>
            <a:r>
              <a:rPr lang="en-US" altLang="zh-CN" sz="4000" dirty="0" smtClean="0">
                <a:latin typeface="微软雅黑" pitchFamily="34" charset="-122"/>
                <a:ea typeface="微软雅黑" pitchFamily="34" charset="-122"/>
              </a:rPr>
              <a:t>– </a:t>
            </a:r>
            <a:r>
              <a:rPr lang="zh-CN" altLang="en-US" sz="4000" dirty="0" smtClean="0">
                <a:latin typeface="微软雅黑" pitchFamily="34" charset="-122"/>
                <a:ea typeface="微软雅黑" pitchFamily="34" charset="-122"/>
              </a:rPr>
              <a:t>北京协和医院</a:t>
            </a:r>
            <a:endParaRPr lang="en-US" altLang="zh-CN" sz="4000" dirty="0">
              <a:latin typeface="微软雅黑" pitchFamily="34" charset="-122"/>
              <a:ea typeface="微软雅黑" pitchFamily="34" charset="-122"/>
            </a:endParaRPr>
          </a:p>
        </p:txBody>
      </p:sp>
      <p:sp>
        <p:nvSpPr>
          <p:cNvPr id="8" name="Text Placeholder 7"/>
          <p:cNvSpPr>
            <a:spLocks noGrp="1"/>
          </p:cNvSpPr>
          <p:nvPr>
            <p:ph type="body" sz="quarter" idx="4294967295"/>
          </p:nvPr>
        </p:nvSpPr>
        <p:spPr>
          <a:xfrm>
            <a:off x="4632178" y="3366738"/>
            <a:ext cx="7272241" cy="3186463"/>
          </a:xfrm>
        </p:spPr>
        <p:txBody>
          <a:bodyPr/>
          <a:lstStyle/>
          <a:p>
            <a:pPr>
              <a:lnSpc>
                <a:spcPct val="120000"/>
              </a:lnSpc>
              <a:spcBef>
                <a:spcPts val="0"/>
              </a:spcBef>
              <a:buFont typeface="Wingdings" panose="05000000000000000000" pitchFamily="2" charset="2"/>
              <a:buChar char="§"/>
            </a:pPr>
            <a:r>
              <a:rPr lang="zh-CN" altLang="en-US" dirty="0">
                <a:latin typeface="微软雅黑" pitchFamily="34" charset="-122"/>
                <a:ea typeface="微软雅黑" pitchFamily="34" charset="-122"/>
              </a:rPr>
              <a:t>提高了医务人员的工作效率与服务水准，满足了对病人</a:t>
            </a:r>
            <a:r>
              <a:rPr lang="zh-TW" altLang="en-US" dirty="0">
                <a:latin typeface="微软雅黑" pitchFamily="34" charset="-122"/>
                <a:ea typeface="微软雅黑" pitchFamily="34" charset="-122"/>
              </a:rPr>
              <a:t>敏感数据</a:t>
            </a:r>
            <a:r>
              <a:rPr lang="zh-CN" altLang="en-US" dirty="0">
                <a:latin typeface="微软雅黑" pitchFamily="34" charset="-122"/>
                <a:ea typeface="微软雅黑" pitchFamily="34" charset="-122"/>
              </a:rPr>
              <a:t>保护的要求</a:t>
            </a:r>
            <a:endParaRPr lang="en-US" altLang="zh-CN" dirty="0">
              <a:latin typeface="微软雅黑" pitchFamily="34" charset="-122"/>
              <a:ea typeface="微软雅黑" pitchFamily="34" charset="-122"/>
            </a:endParaRPr>
          </a:p>
          <a:p>
            <a:pPr>
              <a:lnSpc>
                <a:spcPct val="120000"/>
              </a:lnSpc>
              <a:spcBef>
                <a:spcPts val="0"/>
              </a:spcBef>
              <a:buFont typeface="Wingdings" panose="05000000000000000000" pitchFamily="2" charset="2"/>
              <a:buChar char="§"/>
            </a:pPr>
            <a:r>
              <a:rPr lang="zh-CN" altLang="en-US" dirty="0">
                <a:latin typeface="微软雅黑" pitchFamily="34" charset="-122"/>
                <a:ea typeface="微软雅黑" pitchFamily="34" charset="-122"/>
              </a:rPr>
              <a:t>利用服务器、存储及虚拟化技术构建虚拟化基础平台，形成可统一管控的“医疗终端到数据中心”整体云计算解决方案</a:t>
            </a:r>
            <a:endParaRPr lang="en-US" altLang="zh-CN" dirty="0">
              <a:latin typeface="微软雅黑" pitchFamily="34" charset="-122"/>
              <a:ea typeface="微软雅黑" pitchFamily="34" charset="-122"/>
            </a:endParaRPr>
          </a:p>
          <a:p>
            <a:pPr>
              <a:lnSpc>
                <a:spcPct val="120000"/>
              </a:lnSpc>
              <a:spcBef>
                <a:spcPts val="0"/>
              </a:spcBef>
              <a:buFont typeface="Wingdings" panose="05000000000000000000" pitchFamily="2" charset="2"/>
              <a:buChar char="§"/>
            </a:pPr>
            <a:r>
              <a:rPr lang="zh-CN" altLang="en-US" dirty="0">
                <a:latin typeface="微软雅黑" pitchFamily="34" charset="-122"/>
                <a:ea typeface="微软雅黑" pitchFamily="34" charset="-122"/>
              </a:rPr>
              <a:t>标准化了运维流程，建立了</a:t>
            </a:r>
            <a:r>
              <a:rPr lang="zh-TW" altLang="en-US" dirty="0">
                <a:latin typeface="微软雅黑" pitchFamily="34" charset="-122"/>
                <a:ea typeface="微软雅黑" pitchFamily="34" charset="-122"/>
              </a:rPr>
              <a:t>“</a:t>
            </a:r>
            <a:r>
              <a:rPr lang="zh-CN" altLang="en-US" dirty="0">
                <a:latin typeface="微软雅黑" pitchFamily="34" charset="-122"/>
                <a:ea typeface="微软雅黑" pitchFamily="34" charset="-122"/>
              </a:rPr>
              <a:t>闭环式</a:t>
            </a:r>
            <a:r>
              <a:rPr lang="zh-TW" altLang="en-US" dirty="0">
                <a:latin typeface="微软雅黑" pitchFamily="34" charset="-122"/>
                <a:ea typeface="微软雅黑" pitchFamily="34" charset="-122"/>
              </a:rPr>
              <a:t>”</a:t>
            </a:r>
            <a:r>
              <a:rPr lang="zh-CN" altLang="en-US" dirty="0">
                <a:latin typeface="微软雅黑" pitchFamily="34" charset="-122"/>
                <a:ea typeface="微软雅黑" pitchFamily="34" charset="-122"/>
              </a:rPr>
              <a:t>管理的运维模式</a:t>
            </a:r>
            <a:r>
              <a:rPr lang="zh-TW" altLang="en-US" dirty="0">
                <a:latin typeface="微软雅黑" pitchFamily="34" charset="-122"/>
                <a:ea typeface="微软雅黑" pitchFamily="34" charset="-122"/>
              </a:rPr>
              <a:t>，</a:t>
            </a:r>
            <a:r>
              <a:rPr lang="zh-CN" altLang="en-US" dirty="0">
                <a:latin typeface="微软雅黑" pitchFamily="34" charset="-122"/>
                <a:ea typeface="微软雅黑" pitchFamily="34" charset="-122"/>
              </a:rPr>
              <a:t>提高了服务质量</a:t>
            </a:r>
            <a:endParaRPr lang="en-US" altLang="zh-TW" dirty="0">
              <a:latin typeface="微软雅黑" pitchFamily="34" charset="-122"/>
              <a:ea typeface="微软雅黑" pitchFamily="34" charset="-122"/>
            </a:endParaRPr>
          </a:p>
          <a:p>
            <a:pPr>
              <a:lnSpc>
                <a:spcPct val="120000"/>
              </a:lnSpc>
              <a:spcBef>
                <a:spcPts val="0"/>
              </a:spcBef>
              <a:buFont typeface="Wingdings" panose="05000000000000000000" pitchFamily="2" charset="2"/>
              <a:buChar char="§"/>
            </a:pPr>
            <a:r>
              <a:rPr lang="zh-CN" altLang="en-US" dirty="0">
                <a:latin typeface="微软雅黑" pitchFamily="34" charset="-122"/>
                <a:ea typeface="微软雅黑" pitchFamily="34" charset="-122"/>
              </a:rPr>
              <a:t>重复利用旧计算机</a:t>
            </a:r>
            <a:r>
              <a:rPr lang="zh-TW" altLang="en-US" dirty="0">
                <a:latin typeface="微软雅黑" pitchFamily="34" charset="-122"/>
                <a:ea typeface="微软雅黑" pitchFamily="34" charset="-122"/>
              </a:rPr>
              <a:t>，</a:t>
            </a:r>
            <a:r>
              <a:rPr lang="zh-CN" altLang="en-US" dirty="0">
                <a:latin typeface="微软雅黑" pitchFamily="34" charset="-122"/>
                <a:ea typeface="微软雅黑" pitchFamily="34" charset="-122"/>
              </a:rPr>
              <a:t>将性能稍显不足的旧计算机上利用虚拟桌面直接访问</a:t>
            </a:r>
            <a:r>
              <a:rPr lang="en-US" altLang="zh-TW" dirty="0">
                <a:latin typeface="微软雅黑" pitchFamily="34" charset="-122"/>
                <a:ea typeface="微软雅黑" pitchFamily="34" charset="-122"/>
              </a:rPr>
              <a:t>HIS</a:t>
            </a:r>
            <a:r>
              <a:rPr lang="zh-CN" altLang="en-US" dirty="0">
                <a:latin typeface="微软雅黑" pitchFamily="34" charset="-122"/>
                <a:ea typeface="微软雅黑" pitchFamily="34" charset="-122"/>
              </a:rPr>
              <a:t>业务</a:t>
            </a:r>
          </a:p>
        </p:txBody>
      </p:sp>
      <p:sp>
        <p:nvSpPr>
          <p:cNvPr id="7173" name="Rectangle 13"/>
          <p:cNvSpPr>
            <a:spLocks noChangeArrowheads="1"/>
          </p:cNvSpPr>
          <p:nvPr/>
        </p:nvSpPr>
        <p:spPr bwMode="auto">
          <a:xfrm>
            <a:off x="4611440" y="1112520"/>
            <a:ext cx="7130463" cy="2339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99" tIns="60949" rIns="121899" bIns="60949">
            <a:spAutoFit/>
          </a:bodyPr>
          <a:lstStyle/>
          <a:p>
            <a:pPr marL="154490" indent="-154490"/>
            <a:r>
              <a:rPr lang="zh-CN" altLang="en-US" sz="2400" dirty="0">
                <a:solidFill>
                  <a:prstClr val="white"/>
                </a:solidFill>
                <a:latin typeface="微软雅黑" pitchFamily="34" charset="-122"/>
                <a:ea typeface="微软雅黑" pitchFamily="34" charset="-122"/>
              </a:rPr>
              <a:t> </a:t>
            </a:r>
            <a:r>
              <a:rPr lang="zh-CN" altLang="en-US" sz="2000" dirty="0">
                <a:solidFill>
                  <a:prstClr val="white"/>
                </a:solidFill>
                <a:latin typeface="微软雅黑" pitchFamily="34" charset="-122"/>
                <a:ea typeface="微软雅黑" pitchFamily="34" charset="-122"/>
              </a:rPr>
              <a:t>医生可以随时通过瘦终端、老旧</a:t>
            </a:r>
            <a:r>
              <a:rPr lang="en-US" altLang="zh-CN" sz="2000" dirty="0">
                <a:solidFill>
                  <a:prstClr val="white"/>
                </a:solidFill>
                <a:latin typeface="微软雅黑" pitchFamily="34" charset="-122"/>
                <a:ea typeface="微软雅黑" pitchFamily="34" charset="-122"/>
              </a:rPr>
              <a:t>PC</a:t>
            </a:r>
            <a:r>
              <a:rPr lang="zh-CN" altLang="en-US" sz="2000" dirty="0">
                <a:solidFill>
                  <a:prstClr val="white"/>
                </a:solidFill>
                <a:latin typeface="微软雅黑" pitchFamily="34" charset="-122"/>
                <a:ea typeface="微软雅黑" pitchFamily="34" charset="-122"/>
              </a:rPr>
              <a:t>或者移动终端访问后台专属或浮动桌面系统，无论在诊室、手术室、家中，这样可以随时掌握病人身体情况，用药信息，方便与病人进行沟通。灵活扩展分支机构</a:t>
            </a:r>
            <a:r>
              <a:rPr lang="en-US" altLang="zh-CN" sz="2000" dirty="0">
                <a:solidFill>
                  <a:prstClr val="white"/>
                </a:solidFill>
                <a:latin typeface="微软雅黑" pitchFamily="34" charset="-122"/>
                <a:ea typeface="微软雅黑" pitchFamily="34" charset="-122"/>
              </a:rPr>
              <a:t>/</a:t>
            </a:r>
            <a:r>
              <a:rPr lang="zh-CN" altLang="en-US" sz="2000" dirty="0">
                <a:solidFill>
                  <a:prstClr val="white"/>
                </a:solidFill>
                <a:latin typeface="微软雅黑" pitchFamily="34" charset="-122"/>
                <a:ea typeface="微软雅黑" pitchFamily="34" charset="-122"/>
              </a:rPr>
              <a:t>社区医疗</a:t>
            </a:r>
            <a:r>
              <a:rPr lang="en-US" altLang="zh-CN" sz="2000" dirty="0">
                <a:solidFill>
                  <a:prstClr val="white"/>
                </a:solidFill>
                <a:latin typeface="微软雅黑" pitchFamily="34" charset="-122"/>
                <a:ea typeface="微软雅黑" pitchFamily="34" charset="-122"/>
              </a:rPr>
              <a:t>/</a:t>
            </a:r>
            <a:r>
              <a:rPr lang="zh-CN" altLang="en-US" sz="2000" dirty="0">
                <a:solidFill>
                  <a:prstClr val="white"/>
                </a:solidFill>
                <a:latin typeface="微软雅黑" pitchFamily="34" charset="-122"/>
                <a:ea typeface="微软雅黑" pitchFamily="34" charset="-122"/>
              </a:rPr>
              <a:t>移动卫生站。提高了业务系统的稳定性和连续服务能力，提高工作效率，减少了维护工作量，实现了绿色</a:t>
            </a:r>
            <a:r>
              <a:rPr lang="en-US" altLang="zh-CN" sz="2000" dirty="0">
                <a:solidFill>
                  <a:prstClr val="white"/>
                </a:solidFill>
                <a:latin typeface="微软雅黑" pitchFamily="34" charset="-122"/>
                <a:ea typeface="微软雅黑" pitchFamily="34" charset="-122"/>
              </a:rPr>
              <a:t>IT</a:t>
            </a:r>
            <a:r>
              <a:rPr lang="zh-CN" altLang="en-US" sz="2000" dirty="0">
                <a:solidFill>
                  <a:prstClr val="white"/>
                </a:solidFill>
                <a:latin typeface="微软雅黑" pitchFamily="34" charset="-122"/>
                <a:ea typeface="微软雅黑" pitchFamily="34" charset="-122"/>
              </a:rPr>
              <a:t>，降低了整体</a:t>
            </a:r>
            <a:r>
              <a:rPr lang="en-US" altLang="zh-CN" sz="2000" dirty="0">
                <a:solidFill>
                  <a:prstClr val="white"/>
                </a:solidFill>
                <a:latin typeface="微软雅黑" pitchFamily="34" charset="-122"/>
                <a:ea typeface="微软雅黑" pitchFamily="34" charset="-122"/>
              </a:rPr>
              <a:t>IT</a:t>
            </a:r>
            <a:r>
              <a:rPr lang="zh-CN" altLang="en-US" sz="2000" dirty="0">
                <a:solidFill>
                  <a:prstClr val="white"/>
                </a:solidFill>
                <a:latin typeface="微软雅黑" pitchFamily="34" charset="-122"/>
                <a:ea typeface="微软雅黑" pitchFamily="34" charset="-122"/>
              </a:rPr>
              <a:t>成本。</a:t>
            </a:r>
            <a:endParaRPr lang="en-US" altLang="zh-CN" sz="2000" dirty="0">
              <a:solidFill>
                <a:prstClr val="white"/>
              </a:solidFill>
              <a:latin typeface="微软雅黑" pitchFamily="34" charset="-122"/>
              <a:ea typeface="微软雅黑" pitchFamily="34" charset="-122"/>
            </a:endParaRPr>
          </a:p>
          <a:p>
            <a:pPr marL="154490" indent="-154490"/>
            <a:endParaRPr lang="zh-CN" altLang="en-US" sz="2000" dirty="0">
              <a:solidFill>
                <a:prstClr val="white"/>
              </a:solidFill>
              <a:latin typeface="微软雅黑" pitchFamily="34" charset="-122"/>
              <a:ea typeface="微软雅黑" pitchFamily="34" charset="-122"/>
            </a:endParaRPr>
          </a:p>
        </p:txBody>
      </p:sp>
      <p:sp>
        <p:nvSpPr>
          <p:cNvPr id="7174" name="AutoShape 6" descr="data:image/jpg;base64,/9j/4AAQSkZJRgABAQAAAQABAAD/2wBDAAkGBwgHBgkIBwgKCgkLDRYPDQwMDRsUFRAWIB0iIiAdHx8kKDQsJCYxJx8fLT0tMTU3Ojo6Iys/RD84QzQ5Ojf/2wBDAQoKCg0MDRoPDxo3JR8lNzc3Nzc3Nzc3Nzc3Nzc3Nzc3Nzc3Nzc3Nzc3Nzc3Nzc3Nzc3Nzc3Nzc3Nzc3Nzc3Nzf/wAARCABXASsDASIAAhEBAxEB/8QAHAABAAIDAQEBAAAAAAAAAAAAAAYHAQQFAgMI/8QASxAAAQMDAwEEBQcGCA8AAAAAAQACAwQFEQYSITEHE0FRIjJhcYEUFUKRobGyFiNSVXJ0MzZkc5OU0dIXJCUmNENTVGJjgoOzwfH/xAAaAQEAAwEBAQAAAAAAAAAAAAAAAQIDBQQG/8QAKxEAAgIBAwIFBAIDAAAAAAAAAAECEQMEEiExQRMUInGRMlGBoUJhFSMz/9oADAMBAAIRAxEAPwC8UREARF53c4QHpFjKZQGUWMrKAIiIAiIgCIiAIiIAiIgCIiAIiIAiIgCIiAIiIAiIgCIiAIiIAiIgCIiAIi8uQGSRhVl2oVtVTXilbT1U8LTBkiOQtB59i4131hqCC7VsMV0kZGyd7WtEcfABOPoqN3q9V9ynZLX1Lp5Gt2tc5rRgeXAC62m0csc1kk00cXV62OWDxwTTNs3e4/rGr/p3f2rHzvcv1hWf07v7VwXVTx9JbEMhdGCTyukowb6I5TWRK7fyWz2U1VRVU9xNTUSzbXswZHl2OD0yp8q57HTmluf85H9xVjLgatJZ5UfSaG/LxsIiLzHrCIiAIiIAiIgCIiAIiIAiIgCIiAIiIAiIgCIiAIiIAiIgCIiAIiIAsFZWCgPzxf3/AOXbiP5TJ+IriVkmHN9y6uoHj59uf71J+Irg17/zjcHwX0qf+tex834d5H+Tw6Rb9K7MDfauQA959FpKnWldB3u926GqiNPBTSZ2ySSZJGT9EZ+3Cp4sYeqTo1eFz4SsmnYyc0l0/nY/uKslRfQ+lH6XpqlklWKl9Q5riWx7Q3AxxyVvai1RaNNtg+eKp8HfkiPbDJJux19UHHXxXFzy8XM3DmzsaeDx4lGR2kXG07qiz6kbM6z1Rm7kgSB0T4yM9OHAcdeV871q6yWO4wUFzq3xVM4aY2CCR4OTtHLWkDnzKy8OW7bXJtaO6ijV111p60XR1suNZJDVt25Y6llLQHdDuDduPbnHB8ipG1wLQQcg8gqHGSSbXUWj0ij/AOWlhN/+YWVrn3LvO67llPIRuxkjcG7eBnPPGCsag1rp/T8wp7lXhtQRnuIo3SPA9oaDj44UrHNukhaJCii1k7QNN3usjoqKueKqU4jjmgkjLjjOASMHx4ytzUWrbLpqSCO81boHzhzow2CSTcG4z6oOOo6p4U1LbTsbl1O6ihn+FHSH6ym/qM/9xSOx3qgv1vbX2uYzUznOaHmNzDkHB4cAUljnFXJUE0zoIvjV1EVJSzVNQ7bDCwyPdgnDQMk4HKjv5f6a/wB/f/Vpf7qQxzn9KspPLCDqTSJQi4Ns1fZLpWx0dFVvkqJM7WGCRucDJ5IA6Bd3IUShKDqSomE4zVxdmUWMpkKpcyiwCCsoAiZTKAIixlAZRFjKAyiLGQgMosbh5plAZREQBYKysHwQH5p1G/GoLmP5XL+IrmMxUVAhiYZp3erHG3e8+4DlfoGLQGm21s1XNbxUzTyOkeah5eMk54aeB9SkNJRUlFH3dHTQwM/RiYGj7F1f8hGMUoo560TbbbPz9QaK1NcNhhtE0bHDO+dzYwPrOfsV2aKtVTZdN0dvrTGaiIHf3Ti5uSSeCQPPyXdwmF48+qnmVPoenFp44naCqXt5dtjtLvIyn7AraVR9vn8Ba8f877gmk/7RL5foZwNJ1L9Fa+ggq5CKepjZE92eHMlDSx+PY7jPh6XtXS7Xh/nzaM/oQf8AmW52r2PvtNWi9QMJfTwxwzlvURub6J+DsD2biolfr06/3DTtXMR8pYyGGoA/TZLjPxGD8V7IeuSy/wBNMyfC2ssDtm04K61MvdOwGahBE4A9aE9Sf2Tz7ty1tK68ZTdnlXLUv7y4Wpgga17uZS7iIk+3oT/wlWfPFHPDJFKwPjkaWuaRkEHghfnCt0+2LXEum4ZnNi+Wsp2yZ5DHYI+Ia761hg25ceyfbkvO4u0T3sfsM3cVupqtu+qqN7aZzhy7JJe//qdx8PaodoiazTaqml1gWPbKX5dOd0ffl3O8/WBnjw8lf9DSQUFFBSUsYjggjbHGwDADQMBQzV3ZtbL9PJXUchoa5/L3MAMch83N8/aMH3qIaiMpS3cX+g8dJV2O3TaV04KumuNFbaSOeFwfFNTtDecEeHXgque3okV9lI6/JqjH1xri2u43vs41G2grHj5Nua6ogDy6J8bjjvGZ6Hg+A6YK7fb0dtwsrvKnqPvjWmLFKGePNp3XwQ5XB8UTe16P0tNbaSSWy2973wsc5zoxknaMlSK126itdI2mttNFTU4JcI4m4bknJKrSh7IaCpo4Kh15r2mWNryAyPAyAcDhWLpy0x2KyUlrhmfNHTM2Nkfjc7knJx715crjXEmzSF/Yxqj+LV1/c5vwFVz2Y2yguUlyFxpYZxG2LZ3oztzvzj6grG1P/Fu6/uc34Cqp0TpqDUbqxs9TJB8nEZHdgHO7d1z+yvVpq8vO3XKObrL81jpXx0LSorFZ6GobU0Vvpop2A4fG3BGeCtTTeq6fUFTUwU9NNCYG5JkIweccYK19OaNptP1slXDVzzOdGYy17WgYznw9yjfZVxeLqPHYPxFZeHCcJyu6qjbxJwnCO1Ru7RKdU6uptNzQxVNLNMZWOeDGRxgjzPtX2v2p6ayV1HS1FPLIao4a9hGG8gc596hfbAf8eoAP9hJz8QvXa9/p1s8+5k+9q0xabHLw7/lf6Ms2qyweWv41X5JTa9aUF1vrrZRxvc1rXHvyQGu29cDrj2rTuHaHboKo09DS1Fc4E5dCODjrjxI9vRfTUVBTWTRVS2307GPEAYZGt9I7sAknr4la/ZXRU8dilq2MHfTTOa52OcN6D3ePxVFDCoPJXC4ov4md5FitW+bo6OnNaW2+T/Jow+nqcEtil+kB1wRx8F4qdc26ju1XQVscsPyUEulOC13AIAA5ycqKa+gZQaxoaujG2WTu5HBnHpB2M/EL5PpoqvtVdDUMD4n1OXMPjiHcPtAWq02KXr5pq/gylqs0fRxadfJ3oO062PqA2WkqI4Cf4XIdgeeApbX3SjoKB1wqZmtpg0O39cg9MY654UU7VqSE2OCo2ASxTBrXAc4IOR7uFFtUVUx0lpum3nu3QPe7PiW4A+oEqsdPjyqDgqt0y0tVlwOcZu6Vr8kpd2kUwaZm2muNIHbe/wBox1+r4ZXarNU0sViZeaSGWrpCcP7rAdH+0D5Hg+9Rv56vptptw0g4U5i7oMEhwG4x02rY7N7bXUtBcKO6UkkcMjgQ2UcOy3B+4KuTFjUHKqr+7tE482WU9l3a61VMklm1DRXa0OuURMUUe7vWy9Y8dc/Dn4rmW3WtNcoLhUU9DVCnoYXSySOwA4AEgDnqQFWt3cbLcrrardV7qKRwY85zkDBx8OQfNW7pi30duslNDQuEkT2B5lH+tJGdyZ8GPDHd1vp7E4NRlzz2dK6+5WTdXO/K0XeZ9W+ha4llN3nqAs24Azt68q0dPXiG+WyOvp43MjkLgGvxng48FAaTA7W3jw75/H/ZVoDHgmt2Lakq4Q0CyXNylfL+T0iwFleE6QREQBERAEREAVa9slgu18itzbRQSVRj7zfsc0bcgY9YhWUsK+PI8clJdiso7lRyzbo67TjbbWsOyWlEMjT1Ho4PxCo2m0FqmmucAfaZXxw1LN07Xs2ua149IDdnBHPTK/QuAs4V8WeWJNLuRKCl1CqCt0tfX9qjrsy2ym3m4xS9/ubjYGsBOM56g+Ct9MBVx5Hjuu5Mo7jB5aceSq2e69qNumfELTS10QJ2y90HHHh6sjc/UrTWMJjyKHVJ+4cbKftmjNS6p1LHeNXRMpomOaXsyA54actY1oJw3JOSTnr5rpdsOnLxfa21PtNvkq2QwzNl2OaNpcWY6keRVn4TC08zPepV0+CvhqmiqKW8dqVNTxwR6fo9kTQxu6IZwBgZ/PKc6Oq77WWoy6mpIqSu71wEcbcDbxg+s7713sJhUnl3r6UvYtGNdzQ1BDJUWK4QQML5ZaaRjGj6Ti0gBVpp2g1hp505oLQ0mcND++Ad6ucYw8fpFW0VjCtizvHFwpNP7nnzaVZZqdtNfYhtluesprtTR3S108NE5x76RrMEDacfTPjjwUeksmotM3+esslL8phlc7Ycbmljjna4ZByPNWmRnqmArR1Li3UVT7FZaRSSTm7T4ZU2o9P6qvAjuFbStkqHgsFPCQBEwDjqepJPiV2u0qy3O61dA63Ub52xxvDy0gbSSMdSp/hMeSnzk7i0l6b/AGV8jDbJNv1Vf4NSvoorjbZaKoBEc0ZY4jqMjqPcq9tlHqvSE89PS0Ta+kkdnLDxnwPmD0yP/qs5YIWePO4Jxq0+xrl06yNSTpruiu7Tpu8XrUDb1qNjYGsc1zYOMnb6rQOcAe/JXuKyXMdpnzmaR/yLvnO77IxjuS3pnPXhWDhMexXernz7V7IotFBJcu7u/uyL9odvrLnYmQUEDp5hM121pA4wfNc2r0nUXXRduo3NEFxpI/REnTnq0keanRCY5VIaicIpLs7Lz00Jycpd1RXdHdNb2+BtJNZxVd2NrJHDkgeZDsFdaav1QdMOMluAu00hY1sOAImH6Ry48j39VLgExhTLOnzsREdPKKa3tkBsWhw7S9VDcWd3cKv0tzjkxFudn28n3rZ7Pob3bGSWy60MjKZpLoJdzSGnPLeucHqOPNTXATCmWpnNSUub59vYQ0kISjKPFfv3K21NZL3b9Wm+WamNSHuEjcDO07dpBGQcH/2pXQ3C7m100tbQgVkgf3kTWn0SPV8TgfFd7CYCjJnc4qMl07k49MscpSi3z2PhQyyzQB80RicScMPUDPGfbjC2MphFgz0LhGUREJCIiAIiIAiIgCIiAIiIAiIgCIiAIiIAiIgCIiAIiIAiIgCIiAIiIAiIgCIiAIiIAiIgP//Z"/>
          <p:cNvSpPr>
            <a:spLocks noChangeAspect="1" noChangeArrowheads="1"/>
          </p:cNvSpPr>
          <p:nvPr/>
        </p:nvSpPr>
        <p:spPr bwMode="auto">
          <a:xfrm>
            <a:off x="84647" y="-295275"/>
            <a:ext cx="2729789"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GB" sz="2400">
              <a:solidFill>
                <a:srgbClr val="717074"/>
              </a:solidFill>
              <a:latin typeface="微软雅黑" pitchFamily="34" charset="-122"/>
              <a:ea typeface="微软雅黑" pitchFamily="34" charset="-122"/>
            </a:endParaRPr>
          </a:p>
        </p:txBody>
      </p:sp>
      <p:sp>
        <p:nvSpPr>
          <p:cNvPr id="7175" name="AutoShape 8" descr="data:image/jpg;base64,/9j/4AAQSkZJRgABAQAAAQABAAD/2wBDAAkGBwgHBgkIBwgKCgkLDRYPDQwMDRsUFRAWIB0iIiAdHx8kKDQsJCYxJx8fLT0tMTU3Ojo6Iys/RD84QzQ5Ojf/2wBDAQoKCg0MDRoPDxo3JR8lNzc3Nzc3Nzc3Nzc3Nzc3Nzc3Nzc3Nzc3Nzc3Nzc3Nzc3Nzc3Nzc3Nzc3Nzc3Nzc3Nzf/wAARCABXASsDASIAAhEBAxEB/8QAHAABAAIDAQEBAAAAAAAAAAAAAAYHAQQFAgMI/8QASxAAAQMDAwEEBQcGCA8AAAAAAQACAwQFEQYSITEHE0FRIjJhcYEUFUKRobGyFiNSVXJ0MzZkc5OU0dIXJCUmNENTVGJjgoOzwfH/xAAaAQEAAwEBAQAAAAAAAAAAAAAAAQIDBQQG/8QAKxEAAgIBAwIFBAIDAAAAAAAAAAECEQMEEiExQRMUInGRMlGBoUJhFSMz/9oADAMBAAIRAxEAPwC8UREARF53c4QHpFjKZQGUWMrKAIiIAiIgCIiAIiIAiIgCIiAIiIAiIgCIiAIiIAiIgCIiAIiIAiIgCIiAIi8uQGSRhVl2oVtVTXilbT1U8LTBkiOQtB59i4131hqCC7VsMV0kZGyd7WtEcfABOPoqN3q9V9ynZLX1Lp5Gt2tc5rRgeXAC62m0csc1kk00cXV62OWDxwTTNs3e4/rGr/p3f2rHzvcv1hWf07v7VwXVTx9JbEMhdGCTyukowb6I5TWRK7fyWz2U1VRVU9xNTUSzbXswZHl2OD0yp8q57HTmluf85H9xVjLgatJZ5UfSaG/LxsIiLzHrCIiAIiIAiIgCIiAIiIAiIgCIiAIiIAiIgCIiAIiIAiIgCIiAIiIAsFZWCgPzxf3/AOXbiP5TJ+IriVkmHN9y6uoHj59uf71J+Irg17/zjcHwX0qf+tex834d5H+Tw6Rb9K7MDfauQA959FpKnWldB3u926GqiNPBTSZ2ySSZJGT9EZ+3Cp4sYeqTo1eFz4SsmnYyc0l0/nY/uKslRfQ+lH6XpqlklWKl9Q5riWx7Q3AxxyVvai1RaNNtg+eKp8HfkiPbDJJux19UHHXxXFzy8XM3DmzsaeDx4lGR2kXG07qiz6kbM6z1Rm7kgSB0T4yM9OHAcdeV871q6yWO4wUFzq3xVM4aY2CCR4OTtHLWkDnzKy8OW7bXJtaO6ijV111p60XR1suNZJDVt25Y6llLQHdDuDduPbnHB8ipG1wLQQcg8gqHGSSbXUWj0ij/AOWlhN/+YWVrn3LvO67llPIRuxkjcG7eBnPPGCsag1rp/T8wp7lXhtQRnuIo3SPA9oaDj44UrHNukhaJCii1k7QNN3usjoqKueKqU4jjmgkjLjjOASMHx4ytzUWrbLpqSCO81boHzhzow2CSTcG4z6oOOo6p4U1LbTsbl1O6ihn+FHSH6ym/qM/9xSOx3qgv1vbX2uYzUznOaHmNzDkHB4cAUljnFXJUE0zoIvjV1EVJSzVNQ7bDCwyPdgnDQMk4HKjv5f6a/wB/f/Vpf7qQxzn9KspPLCDqTSJQi4Ns1fZLpWx0dFVvkqJM7WGCRucDJ5IA6Bd3IUShKDqSomE4zVxdmUWMpkKpcyiwCCsoAiZTKAIixlAZRFjKAyiLGQgMosbh5plAZREQBYKysHwQH5p1G/GoLmP5XL+IrmMxUVAhiYZp3erHG3e8+4DlfoGLQGm21s1XNbxUzTyOkeah5eMk54aeB9SkNJRUlFH3dHTQwM/RiYGj7F1f8hGMUoo560TbbbPz9QaK1NcNhhtE0bHDO+dzYwPrOfsV2aKtVTZdN0dvrTGaiIHf3Ti5uSSeCQPPyXdwmF48+qnmVPoenFp44naCqXt5dtjtLvIyn7AraVR9vn8Ba8f877gmk/7RL5foZwNJ1L9Fa+ggq5CKepjZE92eHMlDSx+PY7jPh6XtXS7Xh/nzaM/oQf8AmW52r2PvtNWi9QMJfTwxwzlvURub6J+DsD2biolfr06/3DTtXMR8pYyGGoA/TZLjPxGD8V7IeuSy/wBNMyfC2ssDtm04K61MvdOwGahBE4A9aE9Sf2Tz7ty1tK68ZTdnlXLUv7y4Wpgga17uZS7iIk+3oT/wlWfPFHPDJFKwPjkaWuaRkEHghfnCt0+2LXEum4ZnNi+Wsp2yZ5DHYI+Ia761hg25ceyfbkvO4u0T3sfsM3cVupqtu+qqN7aZzhy7JJe//qdx8PaodoiazTaqml1gWPbKX5dOd0ffl3O8/WBnjw8lf9DSQUFFBSUsYjggjbHGwDADQMBQzV3ZtbL9PJXUchoa5/L3MAMch83N8/aMH3qIaiMpS3cX+g8dJV2O3TaV04KumuNFbaSOeFwfFNTtDecEeHXgque3okV9lI6/JqjH1xri2u43vs41G2grHj5Nua6ogDy6J8bjjvGZ6Hg+A6YK7fb0dtwsrvKnqPvjWmLFKGePNp3XwQ5XB8UTe16P0tNbaSSWy2973wsc5zoxknaMlSK126itdI2mttNFTU4JcI4m4bknJKrSh7IaCpo4Kh15r2mWNryAyPAyAcDhWLpy0x2KyUlrhmfNHTM2Nkfjc7knJx715crjXEmzSF/Yxqj+LV1/c5vwFVz2Y2yguUlyFxpYZxG2LZ3oztzvzj6grG1P/Fu6/uc34Cqp0TpqDUbqxs9TJB8nEZHdgHO7d1z+yvVpq8vO3XKObrL81jpXx0LSorFZ6GobU0Vvpop2A4fG3BGeCtTTeq6fUFTUwU9NNCYG5JkIweccYK19OaNptP1slXDVzzOdGYy17WgYznw9yjfZVxeLqPHYPxFZeHCcJyu6qjbxJwnCO1Ru7RKdU6uptNzQxVNLNMZWOeDGRxgjzPtX2v2p6ayV1HS1FPLIao4a9hGG8gc596hfbAf8eoAP9hJz8QvXa9/p1s8+5k+9q0xabHLw7/lf6Ms2qyweWv41X5JTa9aUF1vrrZRxvc1rXHvyQGu29cDrj2rTuHaHboKo09DS1Fc4E5dCODjrjxI9vRfTUVBTWTRVS2307GPEAYZGt9I7sAknr4la/ZXRU8dilq2MHfTTOa52OcN6D3ePxVFDCoPJXC4ov4md5FitW+bo6OnNaW2+T/Jow+nqcEtil+kB1wRx8F4qdc26ju1XQVscsPyUEulOC13AIAA5ycqKa+gZQaxoaujG2WTu5HBnHpB2M/EL5PpoqvtVdDUMD4n1OXMPjiHcPtAWq02KXr5pq/gylqs0fRxadfJ3oO062PqA2WkqI4Cf4XIdgeeApbX3SjoKB1wqZmtpg0O39cg9MY654UU7VqSE2OCo2ASxTBrXAc4IOR7uFFtUVUx0lpum3nu3QPe7PiW4A+oEqsdPjyqDgqt0y0tVlwOcZu6Vr8kpd2kUwaZm2muNIHbe/wBox1+r4ZXarNU0sViZeaSGWrpCcP7rAdH+0D5Hg+9Rv56vptptw0g4U5i7oMEhwG4x02rY7N7bXUtBcKO6UkkcMjgQ2UcOy3B+4KuTFjUHKqr+7tE482WU9l3a61VMklm1DRXa0OuURMUUe7vWy9Y8dc/Dn4rmW3WtNcoLhUU9DVCnoYXSySOwA4AEgDnqQFWt3cbLcrrardV7qKRwY85zkDBx8OQfNW7pi30duslNDQuEkT2B5lH+tJGdyZ8GPDHd1vp7E4NRlzz2dK6+5WTdXO/K0XeZ9W+ha4llN3nqAs24Azt68q0dPXiG+WyOvp43MjkLgGvxng48FAaTA7W3jw75/H/ZVoDHgmt2Lakq4Q0CyXNylfL+T0iwFleE6QREQBERAEREAVa9slgu18itzbRQSVRj7zfsc0bcgY9YhWUsK+PI8clJdiso7lRyzbo67TjbbWsOyWlEMjT1Ho4PxCo2m0FqmmucAfaZXxw1LN07Xs2ua149IDdnBHPTK/QuAs4V8WeWJNLuRKCl1CqCt0tfX9qjrsy2ym3m4xS9/ubjYGsBOM56g+Ct9MBVx5Hjuu5Mo7jB5aceSq2e69qNumfELTS10QJ2y90HHHh6sjc/UrTWMJjyKHVJ+4cbKftmjNS6p1LHeNXRMpomOaXsyA54actY1oJw3JOSTnr5rpdsOnLxfa21PtNvkq2QwzNl2OaNpcWY6keRVn4TC08zPepV0+CvhqmiqKW8dqVNTxwR6fo9kTQxu6IZwBgZ/PKc6Oq77WWoy6mpIqSu71wEcbcDbxg+s7713sJhUnl3r6UvYtGNdzQ1BDJUWK4QQML5ZaaRjGj6Ti0gBVpp2g1hp505oLQ0mcND++Ad6ucYw8fpFW0VjCtizvHFwpNP7nnzaVZZqdtNfYhtluesprtTR3S108NE5x76RrMEDacfTPjjwUeksmotM3+esslL8phlc7Ycbmljjna4ZByPNWmRnqmArR1Li3UVT7FZaRSSTm7T4ZU2o9P6qvAjuFbStkqHgsFPCQBEwDjqepJPiV2u0qy3O61dA63Ub52xxvDy0gbSSMdSp/hMeSnzk7i0l6b/AGV8jDbJNv1Vf4NSvoorjbZaKoBEc0ZY4jqMjqPcq9tlHqvSE89PS0Ta+kkdnLDxnwPmD0yP/qs5YIWePO4Jxq0+xrl06yNSTpruiu7Tpu8XrUDb1qNjYGsc1zYOMnb6rQOcAe/JXuKyXMdpnzmaR/yLvnO77IxjuS3pnPXhWDhMexXernz7V7IotFBJcu7u/uyL9odvrLnYmQUEDp5hM121pA4wfNc2r0nUXXRduo3NEFxpI/REnTnq0keanRCY5VIaicIpLs7Lz00Jycpd1RXdHdNb2+BtJNZxVd2NrJHDkgeZDsFdaav1QdMOMluAu00hY1sOAImH6Ry48j39VLgExhTLOnzsREdPKKa3tkBsWhw7S9VDcWd3cKv0tzjkxFudn28n3rZ7Pob3bGSWy60MjKZpLoJdzSGnPLeucHqOPNTXATCmWpnNSUub59vYQ0kISjKPFfv3K21NZL3b9Wm+WamNSHuEjcDO07dpBGQcH/2pXQ3C7m100tbQgVkgf3kTWn0SPV8TgfFd7CYCjJnc4qMl07k49MscpSi3z2PhQyyzQB80RicScMPUDPGfbjC2MphFgz0LhGUREJCIiAIiIAiIgCIiAIiIAiIgCIiAIiIAiIgCIiAIiIAiIgCIiAIiIAiIgCIiAIiIAiIgP//Z"/>
          <p:cNvSpPr>
            <a:spLocks noChangeAspect="1" noChangeArrowheads="1"/>
          </p:cNvSpPr>
          <p:nvPr/>
        </p:nvSpPr>
        <p:spPr bwMode="auto">
          <a:xfrm>
            <a:off x="84647" y="-295275"/>
            <a:ext cx="2729789"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GB" sz="2400">
              <a:solidFill>
                <a:srgbClr val="717074"/>
              </a:solidFill>
              <a:latin typeface="微软雅黑" pitchFamily="34" charset="-122"/>
              <a:ea typeface="微软雅黑" pitchFamily="34" charset="-122"/>
            </a:endParaRPr>
          </a:p>
        </p:txBody>
      </p:sp>
      <p:sp>
        <p:nvSpPr>
          <p:cNvPr id="7176" name="AutoShape 2" descr="data:image/jpg;base64,/9j/4AAQSkZJRgABAQAAAQABAAD/2wCEAAkGBggGDxQPBxQRDxEQFBIUEhUQFRAREBAWFRoaFBYWFRYYJyYeFxwkGxoVHzMgIycpLCwsFx8xNTAqNyksLikBCQoKBQUFDQUFDSkYEhgpKSkpKSkpKSkpKSkpKSkpKSkpKSkpKSkpKSkpKSkpKSkpKSkpKSkpKSkpKSkpKSkpKf/AABEIAOEA4QMBIgACEQEDEQH/xAAcAAEAAgMBAQEAAAAAAAAAAAAABgcEBQgDAQL/xABFEAABAwIDAwcGCgkFAQAAAAAAAQIDBBEFBhIHITETQVFUYZPRFCI1cbGyCBUWFzJCcnOBkTM0UlNidIOhoiU2Q4LBI//EABQBAQAAAAAAAAAAAAAAAAAAAAD/xAAUEQEAAAAAAAAAAAAAAAAAAAAA/9oADAMBAAIRAxEAPwCjQAAAAAAAAAAAAAAAAAAAAAAAAAAAAAAAAAAAAAAAAAAAAAAAAAAAAAAAAAAAAAAAAAAAAAAAAAAAAAAAAAAAAAAAAAAAAAAAAAAAAAAAAAAAAAAAAAAAAAAAAAAAAAAAAAAAAAAAAAAAAAAAAAAAAAAAAAAAAAAAAAAAAAAAAAAAAAAAAAAAAAAAAAAAAAAAAAAAAAAAAetPSzVbtNM10juhjVc78kMv4gxbq9R3UvgBrwZ/xBivV6jupfAx6iiqaT9ZY+P7bXN9oHgAfuGKSdyNhRXOctkRqKrlXoRE4gfgGw+IMV6vUd1L4Hz4gxXq9R3UvgBgA2HxBivV6jupfAxqeiqatytpmPkcnFGNc5yetEA8AZFVh9XQ28rjki1cOUY5l7dF03mOAAPSCCWpcjIGue5eDWornL6kTiB5gyEoKpZOSRknKJu0aXcpdN/0eJ9qsOq6Gy1cckWq9uUY5mq3G1+IGMAAAMqgwytxV2igjkmd0Rtc9fxtwJLFslzpM1HMo5bLv3rE1fyV1wIgDb4vlLHMBv8AGlPNCicXOY7Qn/ZN39zUAAfpjHPWzEVVXciJvVT3qsNrKFEWriliRVsiyMexFXoS6AYwAAA9m0k72LI1j1jatnPRrlY1ehXcEU+1NDU0VvKmPj1JqbyjXM1J0pfinaB4A+nwCxtgnppn3M3sQsTbXn3HMmS0zcEkbGkrJVfdjH3VrmonHhxUrvYJ6aZ9zN7EJR8I2iqauej8mY+S0c19DXOt5zeNgIh8+edP37O6i8CWbP8Aa9PmSpZQZujgnZUrybJOTYio525EcnBUXhfmKh+JcR/czd2/wLC2TbM8YxCuiq6+J9PT072yKsrXMdK5u9rWNXeu+114WAydtezWjytorcFTk4Jn6Hx/VieqK5NHYqIu7msQ3Zp6Zof5mL2lmfCEzhQ1UceG0jmySMkSWbSt0j0orWtVU511KtuayFZ7NPTND/Mxe0C/dsWbsTyZRxTYOrGvfMjHa2NemnSq8F7UQqH5+s5ftwdywtHb1g2IY1QQswyKSdyToqpE1XqiaXJdUTmKJ+b/ADT1Kq7p4El+frOX7cHcsNDlzO9VguKNxJUaiukV0zY0RjHtf9NqNTcic9uw0uKYLiGCPSPFIpIHuTUjZGq1yp02UwwOqdo+WYNoOE6sPs+RrUnplT6y2vp/7NVU9dug5Xc1WqqO3KnEv74P2c/LYHYZWL58CK+C/PGq+c1Psqt/Uq9BBtt2TPk1iCz0qWgrLyN6Gyf8jfz85OxQK4LV2TUMGWaSqx/E0S0DXRUqO+vIu5VS/HfZu7+IrbB8LqMaqI6ajS8kz2sana5bXXs5yxNr+KU+EMp8Cwlf/jQsas1v+SZUvv5rpdV9blAwNk9dPimYoZ6pdT5XTPcq77qrHKTX4S26Oh+1UeyMgWxb05Tf1fccT74S/wCjoftVHsjAogsTZXsslzw9Z69XR0cbrKqbnTO52MXmtzr2letbqVETnWx1zSUzMl4JakRGrS0jn7ueRGK9Xfi+6gVtnvaTQ5CvhmRo4onx+bLKjUXk152t/ad0uW5VdTnzMtU7XNV1Ku6eUcn9kNLPO+oe58q3c9Vc5elVW6nmBZuTNtmLYY9IsxqtbSvWz+Vs6ViLzov1vUpKtoeyHDcZpvjLJaIiqxJFij/RzMtdXRp9V1vq8+/nKJudIfB8xaWuwt8M118nlc1l+CNciORPz1fmBQGXWq2tp0X9/F76HW+N4Rg+cYZaOu0ytaul6Iqa4X2uipztdZUU53zrgsOBZl5KmRGsdUQSNRNyN5RWvsnZdVNzm/O1fkbM1TPRecxyxJNGqqjZmaG7l6FTmXmAh2f8hV+RKjk6nz4Xqqwyp9GRE5l6HJzoRY61RcvbW8N5pIpE7Elp5ET/ABcn5L6jm/PORcRyNUrDWpqjddYZUTzJW/8AjulAJTlWbyfK9a+yO0V0DrLwXSka2X12NPtDz7SZybA2khfFyCOusitc7zt+lqp9Xjx7DaZe/wBp1/8ANx+6wrUD7cHwAWNsE9NM+5m9iFiba8/Y3k2ambgz2MSVkqv1RxyXVrmon0k3cSvNgif60z7mb2ISH4Sn6xRfdze80DTYDt6zDTVDHY0sc9Pe0jGxRMfZedqoib042LlzVQS59wzVlmpfE6RuuJ8T3MZKnBWSW5l3p2Kclli7JNpr8mTeT4iquopnedzrA5frt7OlPxAgeI0NVh0z4a9rmSxuVr2vvqRU438Te7NPTND/ADMXtLz2p7NabPdOlZg+nytrEVjmqmmpjtdGqvBVtwd+BSGzynlpcbo2TorXNqo0cjtyoqLZUUC89t+ZMUyxQxS4PI6F7p0a5W2urdLltv7SlPnezn1uT8meBdm2zK+K5rooosGjWZ7Zkc5EVrbJpcl/OVOlCmPmYzr1Ve8h8QI5j+ZcUzPIkuMSLM9rdCK6yWbdVtu9amrJv8zGdeqr3kPiaDMeU8Wym9seNR8i+RquampjlVEW1/NVbbwPPLOPVOWKuKro/pQuRbczk4OavYqKqfidM5vwej2nYNqobOV7Empnc7Xol9PZfe1UOUi8Pg95ztrwusdu3yU9+n67E963rA0uy3DY8pU9XjmLNstKj4adjtyumXzXfjezfxXoKxxCunxKV81Uquklc571XirnLdVLU295oimnZhmHaWxU6rJMjEREdM7fZbc6Iqr63FRgTnYt6cpv6vuOJ98Jf9HQ/aqPZGQHYsn+uU39X3HFp7eMq4xmdlImDQvnWN02vRbzdSMte/qUDnRFVq3Q6yy1icGfsETkHedNTugkvxZLo0OunNv3+pUOevmmzl1Ob/HxJLkvBNpGRpdeG0sqseqcrE+yxyInZfcvagFaV9DNhsr4alFa+JzmORdyorVspjl156yjW55b5VHh9XRV6Imtto5IKi38TVujv4lTeQL5ps5dTm/x8QIidLbBMGfhOErPUeatTI6RL7k0NTS1ezg5Svcs7FKmmVKnO0kVFSxqiva6RnKPToVU3NRfzM3aVtip6uBcNyh5lOjUjfKiKzUxERNEScUbbcqrxAi2ZsfjzLmLyiBdUa1MLI16WMc1jV/Gw20enKr1x+40jOXP12n+/h99CTbaPTlV64/caBrciZ5rsjVSTUiq6N1kmivZsrf/ABycynR88GXtreG7lSSKTe1UsktPIif4uTo4KhyUSnZ/nytyLVJLBd8L7JPFfdI3pTocnMoE/wAUydXZJy9iNNX708rjdG9PoysVGIjk6OCoqdKFLnSm1DH6DM2XJKnC3pJG9YvtNXUl2uTmVOg5rAAADJw/EqzCn8ph8kkMiIqaonOY6y8Uum89MTxvEsaVq4pNLUKxFRqyvdIrUXeqJq4GEAAAA29Jm/MFAxIqSrqo42JZrWSyNa1OhERdxiOxevfP5S6WRZ9SO5VXO5XUnB2rjftMMAb35dZn67Wd/L4j5dZn67Wd/L4miAG9+XWZ+u1nfy+JrMQxStxZ/KYjJJO+yJqlc57rJwS6mKAB7UlZUUD2y0b3RyMW7XMVWuavSipvQ8QB6VFRNVvWSpc573LdznqrnOVedVXieYAGRRV9VhsiS0L3xSNvpfG5WPbfctlTehtfl1mfrtZ38viaIAb35dZn67Wd/L4j5dZn67Wd/L4miAG9+XWZ+u1nfy+I+XWZ+u1nfy+JogBk1uJ1uJLqrpJJV6ZHOev9zGAA/UUr4XI6JVa5qoqKi2VFTgqKetdX1WJSLLXPfLI76T5HK57rbt6rvPAAAABkxYjWQxOgikkbFIqK+NHOSN6pwVzeCqYwAAAAAAAAAAAAAAAAAAAAAAAAAAAAAAAAAAAAAAAAAAAAAAAAAAAAAAAAAAAAAAAAAAAAAAAAAAAAAAAAAAAAAAAAAAAAAAAAAAAAAAAAAAAAAAAAAAAAAAAAAAAAAAAAAAAAAAAAAAAAAAAAAAAAAAAAAAAAAAAAAAAAAAAAAAAAAAAAAAAAAAAAAAAAAAAAAAAAAAAAAAAAAAAAAAAAAAAAAAAAAAAAAAAAAAAAAAAAAAAAAAAAf//Z"/>
          <p:cNvSpPr>
            <a:spLocks noChangeAspect="1" noChangeArrowheads="1"/>
          </p:cNvSpPr>
          <p:nvPr/>
        </p:nvSpPr>
        <p:spPr bwMode="auto">
          <a:xfrm>
            <a:off x="84645" y="-1041400"/>
            <a:ext cx="2856756" cy="214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GB" sz="2400">
              <a:solidFill>
                <a:srgbClr val="717074"/>
              </a:solidFill>
              <a:latin typeface="微软雅黑" pitchFamily="34" charset="-122"/>
              <a:ea typeface="微软雅黑" pitchFamily="34" charset="-122"/>
            </a:endParaRPr>
          </a:p>
        </p:txBody>
      </p:sp>
      <p:sp>
        <p:nvSpPr>
          <p:cNvPr id="7181" name="AutoShape 9" descr="http://t2.baidu.com/it/u=4239122954,1499464179&amp;fm=23&amp;gp=0.jpg"/>
          <p:cNvSpPr>
            <a:spLocks noChangeAspect="1" noChangeArrowheads="1"/>
          </p:cNvSpPr>
          <p:nvPr/>
        </p:nvSpPr>
        <p:spPr bwMode="auto">
          <a:xfrm>
            <a:off x="207379" y="-144462"/>
            <a:ext cx="406294"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US" sz="2400">
              <a:solidFill>
                <a:srgbClr val="717074"/>
              </a:solidFill>
              <a:latin typeface="微软雅黑" pitchFamily="34" charset="-122"/>
              <a:ea typeface="微软雅黑" pitchFamily="34" charset="-122"/>
            </a:endParaRPr>
          </a:p>
        </p:txBody>
      </p:sp>
      <p:sp>
        <p:nvSpPr>
          <p:cNvPr id="7182" name="AutoShape 11" descr="http://t2.baidu.com/it/u=4239122954,1499464179&amp;fm=23&amp;gp=0.jpg"/>
          <p:cNvSpPr>
            <a:spLocks noChangeAspect="1" noChangeArrowheads="1"/>
          </p:cNvSpPr>
          <p:nvPr/>
        </p:nvSpPr>
        <p:spPr bwMode="auto">
          <a:xfrm>
            <a:off x="207379" y="-144462"/>
            <a:ext cx="406294"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49" rIns="121899" bIns="60949"/>
          <a:lstStyle/>
          <a:p>
            <a:endParaRPr lang="en-US" sz="2400">
              <a:solidFill>
                <a:srgbClr val="717074"/>
              </a:solidFill>
              <a:latin typeface="微软雅黑" pitchFamily="34" charset="-122"/>
              <a:ea typeface="微软雅黑" pitchFamily="34" charset="-122"/>
            </a:endParaRPr>
          </a:p>
        </p:txBody>
      </p:sp>
      <p:pic>
        <p:nvPicPr>
          <p:cNvPr id="3" name="Picture 2" descr="屏幕快照 2014-08-06 11.52.3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412" y="1637975"/>
            <a:ext cx="3979526" cy="1029025"/>
          </a:xfrm>
          <a:prstGeom prst="rect">
            <a:avLst/>
          </a:prstGeom>
        </p:spPr>
      </p:pic>
      <p:pic>
        <p:nvPicPr>
          <p:cNvPr id="4" name="Picture 3"/>
          <p:cNvPicPr>
            <a:picLocks noChangeAspect="1"/>
          </p:cNvPicPr>
          <p:nvPr/>
        </p:nvPicPr>
        <p:blipFill>
          <a:blip r:embed="rId4"/>
          <a:stretch>
            <a:fillRect/>
          </a:stretch>
        </p:blipFill>
        <p:spPr>
          <a:xfrm>
            <a:off x="304721" y="3505200"/>
            <a:ext cx="4113728" cy="2133600"/>
          </a:xfrm>
          <a:prstGeom prst="rect">
            <a:avLst/>
          </a:prstGeom>
        </p:spPr>
      </p:pic>
    </p:spTree>
    <p:extLst>
      <p:ext uri="{BB962C8B-B14F-4D97-AF65-F5344CB8AC3E}">
        <p14:creationId xmlns:p14="http://schemas.microsoft.com/office/powerpoint/2010/main" val="3301108164"/>
      </p:ext>
    </p:extLst>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oup 36"/>
          <p:cNvGrpSpPr/>
          <p:nvPr/>
        </p:nvGrpSpPr>
        <p:grpSpPr>
          <a:xfrm>
            <a:off x="6049823" y="3300869"/>
            <a:ext cx="2302662" cy="1726992"/>
            <a:chOff x="6838880" y="1524065"/>
            <a:chExt cx="1427641" cy="1427266"/>
          </a:xfrm>
        </p:grpSpPr>
        <p:sp>
          <p:nvSpPr>
            <p:cNvPr id="38" name="Oval 37"/>
            <p:cNvSpPr/>
            <p:nvPr/>
          </p:nvSpPr>
          <p:spPr bwMode="gray">
            <a:xfrm>
              <a:off x="6838880" y="1524065"/>
              <a:ext cx="1427641" cy="1427266"/>
            </a:xfrm>
            <a:prstGeom prst="ellipse">
              <a:avLst/>
            </a:prstGeom>
            <a:gradFill rotWithShape="1">
              <a:gsLst>
                <a:gs pos="0">
                  <a:srgbClr val="006990">
                    <a:shade val="51000"/>
                    <a:satMod val="130000"/>
                  </a:srgbClr>
                </a:gs>
                <a:gs pos="80000">
                  <a:srgbClr val="006990">
                    <a:shade val="93000"/>
                    <a:satMod val="130000"/>
                  </a:srgbClr>
                </a:gs>
                <a:gs pos="100000">
                  <a:srgbClr val="006990">
                    <a:shade val="94000"/>
                    <a:satMod val="135000"/>
                  </a:srgbClr>
                </a:gs>
              </a:gsLst>
              <a:lin ang="16200000" scaled="0"/>
            </a:gradFill>
            <a:ln w="9525" cap="flat" cmpd="sng" algn="ctr">
              <a:solidFill>
                <a:srgbClr val="006990">
                  <a:shade val="95000"/>
                  <a:satMod val="105000"/>
                </a:srgbClr>
              </a:solidFill>
              <a:prstDash val="solid"/>
            </a:ln>
            <a:effectLst>
              <a:outerShdw blurRad="40000" dist="23000" dir="5400000" rotWithShape="0">
                <a:srgbClr val="000000">
                  <a:alpha val="35000"/>
                </a:srgbClr>
              </a:outerShdw>
            </a:effectLst>
          </p:spPr>
          <p:txBody>
            <a:bodyPr rtlCol="0" anchor="ctr"/>
            <a:lstStyle/>
            <a:p>
              <a:pPr defTabSz="685834" fontAlgn="auto">
                <a:spcBef>
                  <a:spcPts val="0"/>
                </a:spcBef>
                <a:spcAft>
                  <a:spcPts val="0"/>
                </a:spcAft>
                <a:defRPr/>
              </a:pPr>
              <a:endParaRPr lang="en-US" sz="1400" kern="0" dirty="0">
                <a:solidFill>
                  <a:srgbClr val="FFFFFF"/>
                </a:solidFill>
                <a:latin typeface="微软雅黑" pitchFamily="34" charset="-122"/>
                <a:ea typeface="微软雅黑" pitchFamily="34" charset="-122"/>
                <a:sym typeface="Arial"/>
              </a:endParaRPr>
            </a:p>
          </p:txBody>
        </p:sp>
        <p:pic>
          <p:nvPicPr>
            <p:cNvPr id="39" name="Picture 38"/>
            <p:cNvPicPr>
              <a:picLocks noChangeAspect="1"/>
            </p:cNvPicPr>
            <p:nvPr/>
          </p:nvPicPr>
          <p:blipFill>
            <a:blip r:embed="rId5" cstate="email">
              <a:biLevel thresh="25000"/>
              <a:extLst>
                <a:ext uri="{28A0092B-C50C-407E-A947-70E740481C1C}">
                  <a14:useLocalDpi xmlns:a14="http://schemas.microsoft.com/office/drawing/2010/main"/>
                </a:ext>
              </a:extLst>
            </a:blip>
            <a:stretch>
              <a:fillRect/>
            </a:stretch>
          </p:blipFill>
          <p:spPr>
            <a:xfrm>
              <a:off x="7231901" y="1782900"/>
              <a:ext cx="641598" cy="826465"/>
            </a:xfrm>
            <a:prstGeom prst="rect">
              <a:avLst/>
            </a:prstGeom>
            <a:effectLst>
              <a:outerShdw blurRad="50800" dist="38100" dir="5400000" algn="t" rotWithShape="0">
                <a:prstClr val="black">
                  <a:alpha val="40000"/>
                </a:prstClr>
              </a:outerShdw>
            </a:effectLst>
          </p:spPr>
        </p:pic>
      </p:grpSp>
      <p:grpSp>
        <p:nvGrpSpPr>
          <p:cNvPr id="40" name="Group 39"/>
          <p:cNvGrpSpPr/>
          <p:nvPr/>
        </p:nvGrpSpPr>
        <p:grpSpPr>
          <a:xfrm>
            <a:off x="4053659" y="3300869"/>
            <a:ext cx="2302662" cy="1726992"/>
            <a:chOff x="2882549" y="1524065"/>
            <a:chExt cx="1427641" cy="1427266"/>
          </a:xfrm>
        </p:grpSpPr>
        <p:sp>
          <p:nvSpPr>
            <p:cNvPr id="41" name="Oval 40"/>
            <p:cNvSpPr/>
            <p:nvPr/>
          </p:nvSpPr>
          <p:spPr bwMode="gray">
            <a:xfrm>
              <a:off x="2882549" y="1524065"/>
              <a:ext cx="1427641" cy="1427266"/>
            </a:xfrm>
            <a:prstGeom prst="ellipse">
              <a:avLst/>
            </a:prstGeom>
            <a:gradFill rotWithShape="1">
              <a:gsLst>
                <a:gs pos="0">
                  <a:srgbClr val="387C2C">
                    <a:shade val="51000"/>
                    <a:satMod val="130000"/>
                  </a:srgbClr>
                </a:gs>
                <a:gs pos="80000">
                  <a:srgbClr val="387C2C">
                    <a:shade val="93000"/>
                    <a:satMod val="130000"/>
                  </a:srgbClr>
                </a:gs>
                <a:gs pos="100000">
                  <a:srgbClr val="387C2C">
                    <a:shade val="94000"/>
                    <a:satMod val="135000"/>
                  </a:srgbClr>
                </a:gs>
              </a:gsLst>
              <a:lin ang="16200000" scaled="0"/>
            </a:gradFill>
            <a:ln w="9525" cap="flat" cmpd="sng" algn="ctr">
              <a:solidFill>
                <a:srgbClr val="387C2C">
                  <a:shade val="95000"/>
                  <a:satMod val="105000"/>
                </a:srgbClr>
              </a:solidFill>
              <a:prstDash val="solid"/>
            </a:ln>
            <a:effectLst>
              <a:outerShdw blurRad="40000" dist="23000" dir="5400000" rotWithShape="0">
                <a:srgbClr val="000000">
                  <a:alpha val="35000"/>
                </a:srgbClr>
              </a:outerShdw>
            </a:effectLst>
          </p:spPr>
          <p:txBody>
            <a:bodyPr rtlCol="0" anchor="ctr"/>
            <a:lstStyle/>
            <a:p>
              <a:pPr defTabSz="685834" fontAlgn="auto">
                <a:spcBef>
                  <a:spcPts val="0"/>
                </a:spcBef>
                <a:spcAft>
                  <a:spcPts val="0"/>
                </a:spcAft>
                <a:defRPr/>
              </a:pPr>
              <a:endParaRPr lang="en-US" sz="1400" kern="0" dirty="0">
                <a:solidFill>
                  <a:srgbClr val="FFFFFF"/>
                </a:solidFill>
                <a:latin typeface="微软雅黑" pitchFamily="34" charset="-122"/>
                <a:ea typeface="微软雅黑" pitchFamily="34" charset="-122"/>
                <a:sym typeface="Arial"/>
              </a:endParaRPr>
            </a:p>
          </p:txBody>
        </p:sp>
        <p:grpSp>
          <p:nvGrpSpPr>
            <p:cNvPr id="42" name="Group 11"/>
            <p:cNvGrpSpPr>
              <a:grpSpLocks noChangeAspect="1"/>
            </p:cNvGrpSpPr>
            <p:nvPr/>
          </p:nvGrpSpPr>
          <p:grpSpPr bwMode="auto">
            <a:xfrm>
              <a:off x="3295105" y="1935396"/>
              <a:ext cx="602528" cy="664717"/>
              <a:chOff x="2005" y="744"/>
              <a:chExt cx="1744" cy="1924"/>
            </a:xfrm>
            <a:effectLst>
              <a:outerShdw blurRad="50800" dist="38100" dir="5400000" algn="t" rotWithShape="0">
                <a:prstClr val="black">
                  <a:alpha val="40000"/>
                </a:prstClr>
              </a:outerShdw>
            </a:effectLst>
          </p:grpSpPr>
          <p:sp>
            <p:nvSpPr>
              <p:cNvPr id="43" name="Freeform 12"/>
              <p:cNvSpPr>
                <a:spLocks/>
              </p:cNvSpPr>
              <p:nvPr/>
            </p:nvSpPr>
            <p:spPr bwMode="auto">
              <a:xfrm>
                <a:off x="2036" y="744"/>
                <a:ext cx="1713" cy="921"/>
              </a:xfrm>
              <a:custGeom>
                <a:avLst/>
                <a:gdLst>
                  <a:gd name="T0" fmla="*/ 711 w 725"/>
                  <a:gd name="T1" fmla="*/ 82 h 390"/>
                  <a:gd name="T2" fmla="*/ 254 w 725"/>
                  <a:gd name="T3" fmla="*/ 82 h 390"/>
                  <a:gd name="T4" fmla="*/ 254 w 725"/>
                  <a:gd name="T5" fmla="*/ 0 h 390"/>
                  <a:gd name="T6" fmla="*/ 2 w 725"/>
                  <a:gd name="T7" fmla="*/ 192 h 390"/>
                  <a:gd name="T8" fmla="*/ 0 w 725"/>
                  <a:gd name="T9" fmla="*/ 195 h 390"/>
                  <a:gd name="T10" fmla="*/ 2 w 725"/>
                  <a:gd name="T11" fmla="*/ 198 h 390"/>
                  <a:gd name="T12" fmla="*/ 254 w 725"/>
                  <a:gd name="T13" fmla="*/ 390 h 390"/>
                  <a:gd name="T14" fmla="*/ 254 w 725"/>
                  <a:gd name="T15" fmla="*/ 303 h 390"/>
                  <a:gd name="T16" fmla="*/ 711 w 725"/>
                  <a:gd name="T17" fmla="*/ 303 h 390"/>
                  <a:gd name="T18" fmla="*/ 725 w 725"/>
                  <a:gd name="T19" fmla="*/ 289 h 390"/>
                  <a:gd name="T20" fmla="*/ 725 w 725"/>
                  <a:gd name="T21" fmla="*/ 96 h 390"/>
                  <a:gd name="T22" fmla="*/ 711 w 725"/>
                  <a:gd name="T23" fmla="*/ 82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5" h="390">
                    <a:moveTo>
                      <a:pt x="711" y="82"/>
                    </a:moveTo>
                    <a:cubicBezTo>
                      <a:pt x="254" y="82"/>
                      <a:pt x="254" y="82"/>
                      <a:pt x="254" y="82"/>
                    </a:cubicBezTo>
                    <a:cubicBezTo>
                      <a:pt x="254" y="0"/>
                      <a:pt x="254" y="0"/>
                      <a:pt x="254" y="0"/>
                    </a:cubicBezTo>
                    <a:cubicBezTo>
                      <a:pt x="2" y="192"/>
                      <a:pt x="2" y="192"/>
                      <a:pt x="2" y="192"/>
                    </a:cubicBezTo>
                    <a:cubicBezTo>
                      <a:pt x="0" y="193"/>
                      <a:pt x="0" y="195"/>
                      <a:pt x="0" y="195"/>
                    </a:cubicBezTo>
                    <a:cubicBezTo>
                      <a:pt x="0" y="195"/>
                      <a:pt x="0" y="196"/>
                      <a:pt x="2" y="198"/>
                    </a:cubicBezTo>
                    <a:cubicBezTo>
                      <a:pt x="254" y="390"/>
                      <a:pt x="254" y="390"/>
                      <a:pt x="254" y="390"/>
                    </a:cubicBezTo>
                    <a:cubicBezTo>
                      <a:pt x="254" y="303"/>
                      <a:pt x="254" y="303"/>
                      <a:pt x="254" y="303"/>
                    </a:cubicBezTo>
                    <a:cubicBezTo>
                      <a:pt x="711" y="303"/>
                      <a:pt x="711" y="303"/>
                      <a:pt x="711" y="303"/>
                    </a:cubicBezTo>
                    <a:cubicBezTo>
                      <a:pt x="718" y="303"/>
                      <a:pt x="725" y="297"/>
                      <a:pt x="725" y="289"/>
                    </a:cubicBezTo>
                    <a:cubicBezTo>
                      <a:pt x="725" y="96"/>
                      <a:pt x="725" y="96"/>
                      <a:pt x="725" y="96"/>
                    </a:cubicBezTo>
                    <a:cubicBezTo>
                      <a:pt x="725" y="88"/>
                      <a:pt x="718" y="82"/>
                      <a:pt x="711"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sp>
            <p:nvSpPr>
              <p:cNvPr id="44" name="Freeform 13"/>
              <p:cNvSpPr>
                <a:spLocks/>
              </p:cNvSpPr>
              <p:nvPr/>
            </p:nvSpPr>
            <p:spPr bwMode="auto">
              <a:xfrm>
                <a:off x="2005" y="1747"/>
                <a:ext cx="1713" cy="921"/>
              </a:xfrm>
              <a:custGeom>
                <a:avLst/>
                <a:gdLst>
                  <a:gd name="T0" fmla="*/ 722 w 725"/>
                  <a:gd name="T1" fmla="*/ 199 h 390"/>
                  <a:gd name="T2" fmla="*/ 725 w 725"/>
                  <a:gd name="T3" fmla="*/ 195 h 390"/>
                  <a:gd name="T4" fmla="*/ 722 w 725"/>
                  <a:gd name="T5" fmla="*/ 192 h 390"/>
                  <a:gd name="T6" fmla="*/ 470 w 725"/>
                  <a:gd name="T7" fmla="*/ 0 h 390"/>
                  <a:gd name="T8" fmla="*/ 470 w 725"/>
                  <a:gd name="T9" fmla="*/ 87 h 390"/>
                  <a:gd name="T10" fmla="*/ 14 w 725"/>
                  <a:gd name="T11" fmla="*/ 87 h 390"/>
                  <a:gd name="T12" fmla="*/ 0 w 725"/>
                  <a:gd name="T13" fmla="*/ 101 h 390"/>
                  <a:gd name="T14" fmla="*/ 0 w 725"/>
                  <a:gd name="T15" fmla="*/ 295 h 390"/>
                  <a:gd name="T16" fmla="*/ 14 w 725"/>
                  <a:gd name="T17" fmla="*/ 309 h 390"/>
                  <a:gd name="T18" fmla="*/ 470 w 725"/>
                  <a:gd name="T19" fmla="*/ 309 h 390"/>
                  <a:gd name="T20" fmla="*/ 470 w 725"/>
                  <a:gd name="T21" fmla="*/ 390 h 390"/>
                  <a:gd name="T22" fmla="*/ 722 w 725"/>
                  <a:gd name="T23" fmla="*/ 19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5" h="390">
                    <a:moveTo>
                      <a:pt x="722" y="199"/>
                    </a:moveTo>
                    <a:cubicBezTo>
                      <a:pt x="724" y="197"/>
                      <a:pt x="725" y="196"/>
                      <a:pt x="725" y="195"/>
                    </a:cubicBezTo>
                    <a:cubicBezTo>
                      <a:pt x="725" y="195"/>
                      <a:pt x="724" y="194"/>
                      <a:pt x="722" y="192"/>
                    </a:cubicBezTo>
                    <a:cubicBezTo>
                      <a:pt x="470" y="0"/>
                      <a:pt x="470" y="0"/>
                      <a:pt x="470" y="0"/>
                    </a:cubicBezTo>
                    <a:cubicBezTo>
                      <a:pt x="470" y="87"/>
                      <a:pt x="470" y="87"/>
                      <a:pt x="470" y="87"/>
                    </a:cubicBezTo>
                    <a:cubicBezTo>
                      <a:pt x="14" y="87"/>
                      <a:pt x="14" y="87"/>
                      <a:pt x="14" y="87"/>
                    </a:cubicBezTo>
                    <a:cubicBezTo>
                      <a:pt x="6" y="87"/>
                      <a:pt x="0" y="93"/>
                      <a:pt x="0" y="101"/>
                    </a:cubicBezTo>
                    <a:cubicBezTo>
                      <a:pt x="0" y="295"/>
                      <a:pt x="0" y="295"/>
                      <a:pt x="0" y="295"/>
                    </a:cubicBezTo>
                    <a:cubicBezTo>
                      <a:pt x="0" y="302"/>
                      <a:pt x="6" y="309"/>
                      <a:pt x="14" y="309"/>
                    </a:cubicBezTo>
                    <a:cubicBezTo>
                      <a:pt x="470" y="309"/>
                      <a:pt x="470" y="309"/>
                      <a:pt x="470" y="309"/>
                    </a:cubicBezTo>
                    <a:cubicBezTo>
                      <a:pt x="470" y="390"/>
                      <a:pt x="470" y="390"/>
                      <a:pt x="470" y="390"/>
                    </a:cubicBezTo>
                    <a:lnTo>
                      <a:pt x="722" y="1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grpSp>
      </p:grpSp>
      <p:grpSp>
        <p:nvGrpSpPr>
          <p:cNvPr id="45" name="Group 44"/>
          <p:cNvGrpSpPr/>
          <p:nvPr/>
        </p:nvGrpSpPr>
        <p:grpSpPr>
          <a:xfrm>
            <a:off x="6049823" y="1766271"/>
            <a:ext cx="2302662" cy="1726992"/>
            <a:chOff x="4860713" y="1521600"/>
            <a:chExt cx="1427641" cy="1427266"/>
          </a:xfrm>
        </p:grpSpPr>
        <p:sp>
          <p:nvSpPr>
            <p:cNvPr id="46" name="Oval 45"/>
            <p:cNvSpPr/>
            <p:nvPr/>
          </p:nvSpPr>
          <p:spPr bwMode="gray">
            <a:xfrm>
              <a:off x="4860713" y="1521600"/>
              <a:ext cx="1427641" cy="1427266"/>
            </a:xfrm>
            <a:prstGeom prst="ellipse">
              <a:avLst/>
            </a:prstGeom>
            <a:gradFill rotWithShape="1">
              <a:gsLst>
                <a:gs pos="0">
                  <a:srgbClr val="6DB33F">
                    <a:shade val="51000"/>
                    <a:satMod val="130000"/>
                  </a:srgbClr>
                </a:gs>
                <a:gs pos="80000">
                  <a:srgbClr val="6DB33F">
                    <a:shade val="93000"/>
                    <a:satMod val="130000"/>
                  </a:srgbClr>
                </a:gs>
                <a:gs pos="100000">
                  <a:srgbClr val="6DB33F">
                    <a:shade val="94000"/>
                    <a:satMod val="135000"/>
                  </a:srgbClr>
                </a:gs>
              </a:gsLst>
              <a:lin ang="16200000" scaled="0"/>
            </a:gradFill>
            <a:ln w="9525" cap="flat" cmpd="sng" algn="ctr">
              <a:solidFill>
                <a:srgbClr val="6DB33F">
                  <a:shade val="95000"/>
                  <a:satMod val="105000"/>
                </a:srgbClr>
              </a:solidFill>
              <a:prstDash val="solid"/>
            </a:ln>
            <a:effectLst>
              <a:outerShdw blurRad="40000" dist="23000" dir="5400000" rotWithShape="0">
                <a:srgbClr val="000000">
                  <a:alpha val="35000"/>
                </a:srgbClr>
              </a:outerShdw>
            </a:effectLst>
          </p:spPr>
          <p:txBody>
            <a:bodyPr rtlCol="0" anchor="ctr"/>
            <a:lstStyle/>
            <a:p>
              <a:pPr defTabSz="685834" fontAlgn="auto">
                <a:spcBef>
                  <a:spcPts val="0"/>
                </a:spcBef>
                <a:spcAft>
                  <a:spcPts val="0"/>
                </a:spcAft>
                <a:defRPr/>
              </a:pPr>
              <a:endParaRPr lang="en-US" sz="1400" kern="0" dirty="0">
                <a:solidFill>
                  <a:srgbClr val="FFFFFF"/>
                </a:solidFill>
                <a:latin typeface="微软雅黑" pitchFamily="34" charset="-122"/>
                <a:ea typeface="微软雅黑" pitchFamily="34" charset="-122"/>
                <a:sym typeface="Arial"/>
              </a:endParaRPr>
            </a:p>
          </p:txBody>
        </p:sp>
        <p:grpSp>
          <p:nvGrpSpPr>
            <p:cNvPr id="47" name="Group 33"/>
            <p:cNvGrpSpPr>
              <a:grpSpLocks noChangeAspect="1"/>
            </p:cNvGrpSpPr>
            <p:nvPr/>
          </p:nvGrpSpPr>
          <p:grpSpPr bwMode="gray">
            <a:xfrm>
              <a:off x="5188133" y="1953812"/>
              <a:ext cx="772798" cy="567771"/>
              <a:chOff x="2489" y="1331"/>
              <a:chExt cx="784" cy="576"/>
            </a:xfrm>
            <a:effectLst>
              <a:outerShdw blurRad="50800" dist="38100" dir="2700000" algn="tl" rotWithShape="0">
                <a:prstClr val="black">
                  <a:alpha val="40000"/>
                </a:prstClr>
              </a:outerShdw>
            </a:effectLst>
          </p:grpSpPr>
          <p:sp>
            <p:nvSpPr>
              <p:cNvPr id="48" name="Freeform 34"/>
              <p:cNvSpPr>
                <a:spLocks noEditPoints="1"/>
              </p:cNvSpPr>
              <p:nvPr/>
            </p:nvSpPr>
            <p:spPr bwMode="gray">
              <a:xfrm>
                <a:off x="2489" y="1331"/>
                <a:ext cx="784" cy="165"/>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6"/>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6"/>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sp>
            <p:nvSpPr>
              <p:cNvPr id="49" name="Freeform 35"/>
              <p:cNvSpPr>
                <a:spLocks noEditPoints="1"/>
              </p:cNvSpPr>
              <p:nvPr/>
            </p:nvSpPr>
            <p:spPr bwMode="gray">
              <a:xfrm>
                <a:off x="2489" y="1534"/>
                <a:ext cx="784" cy="165"/>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6"/>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6"/>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sp>
            <p:nvSpPr>
              <p:cNvPr id="50" name="Freeform 36"/>
              <p:cNvSpPr>
                <a:spLocks noEditPoints="1"/>
              </p:cNvSpPr>
              <p:nvPr/>
            </p:nvSpPr>
            <p:spPr bwMode="gray">
              <a:xfrm>
                <a:off x="2489" y="1742"/>
                <a:ext cx="784" cy="165"/>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5"/>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5"/>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grpSp>
      </p:grpSp>
      <p:grpSp>
        <p:nvGrpSpPr>
          <p:cNvPr id="51" name="Group 50"/>
          <p:cNvGrpSpPr/>
          <p:nvPr/>
        </p:nvGrpSpPr>
        <p:grpSpPr>
          <a:xfrm>
            <a:off x="4053659" y="1766271"/>
            <a:ext cx="2302662" cy="1726992"/>
            <a:chOff x="904384" y="1524065"/>
            <a:chExt cx="1427641" cy="1427266"/>
          </a:xfrm>
        </p:grpSpPr>
        <p:sp>
          <p:nvSpPr>
            <p:cNvPr id="52" name="Oval 51"/>
            <p:cNvSpPr/>
            <p:nvPr/>
          </p:nvSpPr>
          <p:spPr bwMode="gray">
            <a:xfrm>
              <a:off x="904384" y="1524065"/>
              <a:ext cx="1427641" cy="1427266"/>
            </a:xfrm>
            <a:prstGeom prst="ellipse">
              <a:avLst/>
            </a:prstGeom>
            <a:gradFill rotWithShape="1">
              <a:gsLst>
                <a:gs pos="0">
                  <a:srgbClr val="0095D3">
                    <a:shade val="51000"/>
                    <a:satMod val="130000"/>
                  </a:srgbClr>
                </a:gs>
                <a:gs pos="80000">
                  <a:srgbClr val="0095D3">
                    <a:shade val="93000"/>
                    <a:satMod val="130000"/>
                  </a:srgbClr>
                </a:gs>
                <a:gs pos="100000">
                  <a:srgbClr val="0095D3">
                    <a:shade val="94000"/>
                    <a:satMod val="135000"/>
                  </a:srgbClr>
                </a:gs>
              </a:gsLst>
              <a:lin ang="16200000" scaled="0"/>
            </a:gradFill>
            <a:ln w="9525" cap="flat" cmpd="sng" algn="ctr">
              <a:solidFill>
                <a:srgbClr val="0095D3">
                  <a:shade val="95000"/>
                  <a:satMod val="105000"/>
                </a:srgbClr>
              </a:solidFill>
              <a:prstDash val="solid"/>
            </a:ln>
            <a:effectLst>
              <a:outerShdw blurRad="40000" dist="23000" dir="5400000" rotWithShape="0">
                <a:srgbClr val="000000">
                  <a:alpha val="35000"/>
                </a:srgbClr>
              </a:outerShdw>
            </a:effectLst>
          </p:spPr>
          <p:txBody>
            <a:bodyPr rtlCol="0" anchor="ctr"/>
            <a:lstStyle/>
            <a:p>
              <a:pPr defTabSz="685834" fontAlgn="auto">
                <a:spcBef>
                  <a:spcPts val="0"/>
                </a:spcBef>
                <a:spcAft>
                  <a:spcPts val="0"/>
                </a:spcAft>
                <a:defRPr/>
              </a:pPr>
              <a:endParaRPr lang="en-US" sz="1400" kern="0" dirty="0">
                <a:solidFill>
                  <a:srgbClr val="FFFFFF"/>
                </a:solidFill>
                <a:latin typeface="微软雅黑" pitchFamily="34" charset="-122"/>
                <a:ea typeface="微软雅黑" pitchFamily="34" charset="-122"/>
                <a:sym typeface="Arial"/>
              </a:endParaRPr>
            </a:p>
          </p:txBody>
        </p:sp>
        <p:grpSp>
          <p:nvGrpSpPr>
            <p:cNvPr id="53" name="Group 52"/>
            <p:cNvGrpSpPr>
              <a:grpSpLocks noChangeAspect="1"/>
            </p:cNvGrpSpPr>
            <p:nvPr/>
          </p:nvGrpSpPr>
          <p:grpSpPr bwMode="gray">
            <a:xfrm>
              <a:off x="1181313" y="1991849"/>
              <a:ext cx="873781" cy="523481"/>
              <a:chOff x="2545" y="1419"/>
              <a:chExt cx="666" cy="399"/>
            </a:xfrm>
            <a:solidFill>
              <a:srgbClr val="FFFFFF"/>
            </a:solidFill>
            <a:effectLst>
              <a:outerShdw blurRad="50800" dist="38100" dir="2700000" algn="tl" rotWithShape="0">
                <a:prstClr val="black">
                  <a:alpha val="40000"/>
                </a:prstClr>
              </a:outerShdw>
            </a:effectLst>
          </p:grpSpPr>
          <p:sp>
            <p:nvSpPr>
              <p:cNvPr id="54" name="Freeform 27"/>
              <p:cNvSpPr>
                <a:spLocks/>
              </p:cNvSpPr>
              <p:nvPr/>
            </p:nvSpPr>
            <p:spPr bwMode="gray">
              <a:xfrm>
                <a:off x="2545" y="1790"/>
                <a:ext cx="666" cy="28"/>
              </a:xfrm>
              <a:custGeom>
                <a:avLst/>
                <a:gdLst>
                  <a:gd name="T0" fmla="*/ 0 w 282"/>
                  <a:gd name="T1" fmla="*/ 0 h 12"/>
                  <a:gd name="T2" fmla="*/ 0 w 282"/>
                  <a:gd name="T3" fmla="*/ 4 h 12"/>
                  <a:gd name="T4" fmla="*/ 0 w 282"/>
                  <a:gd name="T5" fmla="*/ 8 h 12"/>
                  <a:gd name="T6" fmla="*/ 0 w 282"/>
                  <a:gd name="T7" fmla="*/ 9 h 12"/>
                  <a:gd name="T8" fmla="*/ 3 w 282"/>
                  <a:gd name="T9" fmla="*/ 12 h 12"/>
                  <a:gd name="T10" fmla="*/ 279 w 282"/>
                  <a:gd name="T11" fmla="*/ 12 h 12"/>
                  <a:gd name="T12" fmla="*/ 282 w 282"/>
                  <a:gd name="T13" fmla="*/ 9 h 12"/>
                  <a:gd name="T14" fmla="*/ 282 w 282"/>
                  <a:gd name="T15" fmla="*/ 9 h 12"/>
                  <a:gd name="T16" fmla="*/ 282 w 282"/>
                  <a:gd name="T17" fmla="*/ 8 h 12"/>
                  <a:gd name="T18" fmla="*/ 282 w 282"/>
                  <a:gd name="T19" fmla="*/ 4 h 12"/>
                  <a:gd name="T20" fmla="*/ 282 w 282"/>
                  <a:gd name="T21" fmla="*/ 0 h 12"/>
                  <a:gd name="T22" fmla="*/ 0 w 282"/>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2" h="12">
                    <a:moveTo>
                      <a:pt x="0" y="0"/>
                    </a:moveTo>
                    <a:cubicBezTo>
                      <a:pt x="0" y="4"/>
                      <a:pt x="0" y="4"/>
                      <a:pt x="0" y="4"/>
                    </a:cubicBezTo>
                    <a:cubicBezTo>
                      <a:pt x="0" y="8"/>
                      <a:pt x="0" y="8"/>
                      <a:pt x="0" y="8"/>
                    </a:cubicBezTo>
                    <a:cubicBezTo>
                      <a:pt x="0" y="9"/>
                      <a:pt x="0" y="9"/>
                      <a:pt x="0" y="9"/>
                    </a:cubicBezTo>
                    <a:cubicBezTo>
                      <a:pt x="0" y="10"/>
                      <a:pt x="1" y="12"/>
                      <a:pt x="3" y="12"/>
                    </a:cubicBezTo>
                    <a:cubicBezTo>
                      <a:pt x="279" y="12"/>
                      <a:pt x="279" y="12"/>
                      <a:pt x="279" y="12"/>
                    </a:cubicBezTo>
                    <a:cubicBezTo>
                      <a:pt x="281" y="12"/>
                      <a:pt x="282" y="10"/>
                      <a:pt x="282" y="9"/>
                    </a:cubicBezTo>
                    <a:cubicBezTo>
                      <a:pt x="282" y="9"/>
                      <a:pt x="282" y="9"/>
                      <a:pt x="282" y="9"/>
                    </a:cubicBezTo>
                    <a:cubicBezTo>
                      <a:pt x="282" y="8"/>
                      <a:pt x="282" y="8"/>
                      <a:pt x="282" y="8"/>
                    </a:cubicBezTo>
                    <a:cubicBezTo>
                      <a:pt x="282" y="4"/>
                      <a:pt x="282" y="4"/>
                      <a:pt x="282" y="4"/>
                    </a:cubicBezTo>
                    <a:cubicBezTo>
                      <a:pt x="282" y="0"/>
                      <a:pt x="282" y="0"/>
                      <a:pt x="282"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sp>
            <p:nvSpPr>
              <p:cNvPr id="55" name="Freeform 28"/>
              <p:cNvSpPr>
                <a:spLocks/>
              </p:cNvSpPr>
              <p:nvPr/>
            </p:nvSpPr>
            <p:spPr bwMode="gray">
              <a:xfrm>
                <a:off x="2552" y="1721"/>
                <a:ext cx="654" cy="59"/>
              </a:xfrm>
              <a:custGeom>
                <a:avLst/>
                <a:gdLst>
                  <a:gd name="T0" fmla="*/ 545 w 654"/>
                  <a:gd name="T1" fmla="*/ 0 h 59"/>
                  <a:gd name="T2" fmla="*/ 106 w 654"/>
                  <a:gd name="T3" fmla="*/ 0 h 59"/>
                  <a:gd name="T4" fmla="*/ 0 w 654"/>
                  <a:gd name="T5" fmla="*/ 59 h 59"/>
                  <a:gd name="T6" fmla="*/ 654 w 654"/>
                  <a:gd name="T7" fmla="*/ 59 h 59"/>
                  <a:gd name="T8" fmla="*/ 545 w 654"/>
                  <a:gd name="T9" fmla="*/ 0 h 59"/>
                </a:gdLst>
                <a:ahLst/>
                <a:cxnLst>
                  <a:cxn ang="0">
                    <a:pos x="T0" y="T1"/>
                  </a:cxn>
                  <a:cxn ang="0">
                    <a:pos x="T2" y="T3"/>
                  </a:cxn>
                  <a:cxn ang="0">
                    <a:pos x="T4" y="T5"/>
                  </a:cxn>
                  <a:cxn ang="0">
                    <a:pos x="T6" y="T7"/>
                  </a:cxn>
                  <a:cxn ang="0">
                    <a:pos x="T8" y="T9"/>
                  </a:cxn>
                </a:cxnLst>
                <a:rect l="0" t="0" r="r" b="b"/>
                <a:pathLst>
                  <a:path w="654" h="59">
                    <a:moveTo>
                      <a:pt x="545" y="0"/>
                    </a:moveTo>
                    <a:lnTo>
                      <a:pt x="106" y="0"/>
                    </a:lnTo>
                    <a:lnTo>
                      <a:pt x="0" y="59"/>
                    </a:lnTo>
                    <a:lnTo>
                      <a:pt x="654" y="59"/>
                    </a:lnTo>
                    <a:lnTo>
                      <a:pt x="5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sp>
            <p:nvSpPr>
              <p:cNvPr id="56" name="Freeform 29"/>
              <p:cNvSpPr>
                <a:spLocks noEditPoints="1"/>
              </p:cNvSpPr>
              <p:nvPr/>
            </p:nvSpPr>
            <p:spPr bwMode="gray">
              <a:xfrm>
                <a:off x="2658" y="1419"/>
                <a:ext cx="439" cy="290"/>
              </a:xfrm>
              <a:custGeom>
                <a:avLst/>
                <a:gdLst>
                  <a:gd name="T0" fmla="*/ 184 w 186"/>
                  <a:gd name="T1" fmla="*/ 0 h 123"/>
                  <a:gd name="T2" fmla="*/ 1 w 186"/>
                  <a:gd name="T3" fmla="*/ 0 h 123"/>
                  <a:gd name="T4" fmla="*/ 0 w 186"/>
                  <a:gd name="T5" fmla="*/ 1 h 123"/>
                  <a:gd name="T6" fmla="*/ 0 w 186"/>
                  <a:gd name="T7" fmla="*/ 122 h 123"/>
                  <a:gd name="T8" fmla="*/ 1 w 186"/>
                  <a:gd name="T9" fmla="*/ 123 h 123"/>
                  <a:gd name="T10" fmla="*/ 184 w 186"/>
                  <a:gd name="T11" fmla="*/ 123 h 123"/>
                  <a:gd name="T12" fmla="*/ 186 w 186"/>
                  <a:gd name="T13" fmla="*/ 122 h 123"/>
                  <a:gd name="T14" fmla="*/ 186 w 186"/>
                  <a:gd name="T15" fmla="*/ 1 h 123"/>
                  <a:gd name="T16" fmla="*/ 184 w 186"/>
                  <a:gd name="T17" fmla="*/ 0 h 123"/>
                  <a:gd name="T18" fmla="*/ 123 w 186"/>
                  <a:gd name="T19" fmla="*/ 67 h 123"/>
                  <a:gd name="T20" fmla="*/ 63 w 186"/>
                  <a:gd name="T21" fmla="*/ 94 h 123"/>
                  <a:gd name="T22" fmla="*/ 63 w 186"/>
                  <a:gd name="T23" fmla="*/ 81 h 123"/>
                  <a:gd name="T24" fmla="*/ 109 w 186"/>
                  <a:gd name="T25" fmla="*/ 61 h 123"/>
                  <a:gd name="T26" fmla="*/ 109 w 186"/>
                  <a:gd name="T27" fmla="*/ 61 h 123"/>
                  <a:gd name="T28" fmla="*/ 63 w 186"/>
                  <a:gd name="T29" fmla="*/ 41 h 123"/>
                  <a:gd name="T30" fmla="*/ 63 w 186"/>
                  <a:gd name="T31" fmla="*/ 28 h 123"/>
                  <a:gd name="T32" fmla="*/ 123 w 186"/>
                  <a:gd name="T33" fmla="*/ 55 h 123"/>
                  <a:gd name="T34" fmla="*/ 123 w 186"/>
                  <a:gd name="T35" fmla="*/ 6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6" h="123">
                    <a:moveTo>
                      <a:pt x="184" y="0"/>
                    </a:moveTo>
                    <a:cubicBezTo>
                      <a:pt x="1" y="0"/>
                      <a:pt x="1" y="0"/>
                      <a:pt x="1" y="0"/>
                    </a:cubicBezTo>
                    <a:cubicBezTo>
                      <a:pt x="1" y="0"/>
                      <a:pt x="0" y="1"/>
                      <a:pt x="0" y="1"/>
                    </a:cubicBezTo>
                    <a:cubicBezTo>
                      <a:pt x="0" y="122"/>
                      <a:pt x="0" y="122"/>
                      <a:pt x="0" y="122"/>
                    </a:cubicBezTo>
                    <a:cubicBezTo>
                      <a:pt x="0" y="123"/>
                      <a:pt x="1" y="123"/>
                      <a:pt x="1" y="123"/>
                    </a:cubicBezTo>
                    <a:cubicBezTo>
                      <a:pt x="184" y="123"/>
                      <a:pt x="184" y="123"/>
                      <a:pt x="184" y="123"/>
                    </a:cubicBezTo>
                    <a:cubicBezTo>
                      <a:pt x="185" y="123"/>
                      <a:pt x="186" y="123"/>
                      <a:pt x="186" y="122"/>
                    </a:cubicBezTo>
                    <a:cubicBezTo>
                      <a:pt x="186" y="1"/>
                      <a:pt x="186" y="1"/>
                      <a:pt x="186" y="1"/>
                    </a:cubicBezTo>
                    <a:cubicBezTo>
                      <a:pt x="186" y="1"/>
                      <a:pt x="185" y="0"/>
                      <a:pt x="184" y="0"/>
                    </a:cubicBezTo>
                    <a:close/>
                    <a:moveTo>
                      <a:pt x="123" y="67"/>
                    </a:moveTo>
                    <a:cubicBezTo>
                      <a:pt x="63" y="94"/>
                      <a:pt x="63" y="94"/>
                      <a:pt x="63" y="94"/>
                    </a:cubicBezTo>
                    <a:cubicBezTo>
                      <a:pt x="63" y="81"/>
                      <a:pt x="63" y="81"/>
                      <a:pt x="63" y="81"/>
                    </a:cubicBezTo>
                    <a:cubicBezTo>
                      <a:pt x="109" y="61"/>
                      <a:pt x="109" y="61"/>
                      <a:pt x="109" y="61"/>
                    </a:cubicBezTo>
                    <a:cubicBezTo>
                      <a:pt x="109" y="61"/>
                      <a:pt x="109" y="61"/>
                      <a:pt x="109" y="61"/>
                    </a:cubicBezTo>
                    <a:cubicBezTo>
                      <a:pt x="63" y="41"/>
                      <a:pt x="63" y="41"/>
                      <a:pt x="63" y="41"/>
                    </a:cubicBezTo>
                    <a:cubicBezTo>
                      <a:pt x="63" y="28"/>
                      <a:pt x="63" y="28"/>
                      <a:pt x="63" y="28"/>
                    </a:cubicBezTo>
                    <a:cubicBezTo>
                      <a:pt x="123" y="55"/>
                      <a:pt x="123" y="55"/>
                      <a:pt x="123" y="55"/>
                    </a:cubicBezTo>
                    <a:lnTo>
                      <a:pt x="123"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grpSp>
      </p:grpSp>
      <p:sp>
        <p:nvSpPr>
          <p:cNvPr id="57" name="Freeform 6"/>
          <p:cNvSpPr>
            <a:spLocks/>
          </p:cNvSpPr>
          <p:nvPr/>
        </p:nvSpPr>
        <p:spPr bwMode="auto">
          <a:xfrm>
            <a:off x="6035698" y="3726922"/>
            <a:ext cx="328960" cy="875256"/>
          </a:xfrm>
          <a:custGeom>
            <a:avLst/>
            <a:gdLst>
              <a:gd name="T0" fmla="*/ 72 w 72"/>
              <a:gd name="T1" fmla="*/ 136 h 272"/>
              <a:gd name="T2" fmla="*/ 36 w 72"/>
              <a:gd name="T3" fmla="*/ 272 h 272"/>
              <a:gd name="T4" fmla="*/ 0 w 72"/>
              <a:gd name="T5" fmla="*/ 136 h 272"/>
              <a:gd name="T6" fmla="*/ 36 w 72"/>
              <a:gd name="T7" fmla="*/ 0 h 272"/>
              <a:gd name="T8" fmla="*/ 72 w 72"/>
              <a:gd name="T9" fmla="*/ 136 h 272"/>
            </a:gdLst>
            <a:ahLst/>
            <a:cxnLst>
              <a:cxn ang="0">
                <a:pos x="T0" y="T1"/>
              </a:cxn>
              <a:cxn ang="0">
                <a:pos x="T2" y="T3"/>
              </a:cxn>
              <a:cxn ang="0">
                <a:pos x="T4" y="T5"/>
              </a:cxn>
              <a:cxn ang="0">
                <a:pos x="T6" y="T7"/>
              </a:cxn>
              <a:cxn ang="0">
                <a:pos x="T8" y="T9"/>
              </a:cxn>
            </a:cxnLst>
            <a:rect l="0" t="0" r="r" b="b"/>
            <a:pathLst>
              <a:path w="72" h="272">
                <a:moveTo>
                  <a:pt x="72" y="136"/>
                </a:moveTo>
                <a:cubicBezTo>
                  <a:pt x="72" y="185"/>
                  <a:pt x="59" y="232"/>
                  <a:pt x="36" y="272"/>
                </a:cubicBezTo>
                <a:cubicBezTo>
                  <a:pt x="13" y="232"/>
                  <a:pt x="0" y="185"/>
                  <a:pt x="0" y="136"/>
                </a:cubicBezTo>
                <a:cubicBezTo>
                  <a:pt x="0" y="87"/>
                  <a:pt x="13" y="40"/>
                  <a:pt x="36" y="0"/>
                </a:cubicBezTo>
                <a:cubicBezTo>
                  <a:pt x="59" y="40"/>
                  <a:pt x="72" y="87"/>
                  <a:pt x="72" y="136"/>
                </a:cubicBezTo>
                <a:close/>
              </a:path>
            </a:pathLst>
          </a:custGeom>
          <a:solidFill>
            <a:srgbClr val="27551F"/>
          </a:solidFill>
          <a:ln>
            <a:noFill/>
          </a:ln>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sp>
        <p:nvSpPr>
          <p:cNvPr id="58" name="Freeform 7"/>
          <p:cNvSpPr>
            <a:spLocks/>
          </p:cNvSpPr>
          <p:nvPr/>
        </p:nvSpPr>
        <p:spPr bwMode="auto">
          <a:xfrm>
            <a:off x="6644511" y="3290056"/>
            <a:ext cx="1107410" cy="209261"/>
          </a:xfrm>
          <a:custGeom>
            <a:avLst/>
            <a:gdLst>
              <a:gd name="T0" fmla="*/ 250 w 250"/>
              <a:gd name="T1" fmla="*/ 30 h 61"/>
              <a:gd name="T2" fmla="*/ 125 w 250"/>
              <a:gd name="T3" fmla="*/ 61 h 61"/>
              <a:gd name="T4" fmla="*/ 0 w 250"/>
              <a:gd name="T5" fmla="*/ 30 h 61"/>
              <a:gd name="T6" fmla="*/ 125 w 250"/>
              <a:gd name="T7" fmla="*/ 0 h 61"/>
              <a:gd name="T8" fmla="*/ 250 w 250"/>
              <a:gd name="T9" fmla="*/ 30 h 61"/>
            </a:gdLst>
            <a:ahLst/>
            <a:cxnLst>
              <a:cxn ang="0">
                <a:pos x="T0" y="T1"/>
              </a:cxn>
              <a:cxn ang="0">
                <a:pos x="T2" y="T3"/>
              </a:cxn>
              <a:cxn ang="0">
                <a:pos x="T4" y="T5"/>
              </a:cxn>
              <a:cxn ang="0">
                <a:pos x="T6" y="T7"/>
              </a:cxn>
              <a:cxn ang="0">
                <a:pos x="T8" y="T9"/>
              </a:cxn>
            </a:cxnLst>
            <a:rect l="0" t="0" r="r" b="b"/>
            <a:pathLst>
              <a:path w="250" h="61">
                <a:moveTo>
                  <a:pt x="250" y="30"/>
                </a:moveTo>
                <a:cubicBezTo>
                  <a:pt x="213" y="50"/>
                  <a:pt x="170" y="61"/>
                  <a:pt x="125" y="61"/>
                </a:cubicBezTo>
                <a:cubicBezTo>
                  <a:pt x="80" y="61"/>
                  <a:pt x="37" y="50"/>
                  <a:pt x="0" y="30"/>
                </a:cubicBezTo>
                <a:cubicBezTo>
                  <a:pt x="37" y="11"/>
                  <a:pt x="80" y="0"/>
                  <a:pt x="125" y="0"/>
                </a:cubicBezTo>
                <a:cubicBezTo>
                  <a:pt x="170" y="0"/>
                  <a:pt x="213" y="11"/>
                  <a:pt x="250" y="30"/>
                </a:cubicBezTo>
                <a:close/>
              </a:path>
            </a:pathLst>
          </a:custGeom>
          <a:solidFill>
            <a:srgbClr val="006934">
              <a:alpha val="50000"/>
            </a:srgbClr>
          </a:solidFill>
          <a:ln w="19050">
            <a:noFill/>
            <a:round/>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defTabSz="685834" fontAlgn="auto">
              <a:spcBef>
                <a:spcPts val="0"/>
              </a:spcBef>
              <a:spcAft>
                <a:spcPts val="0"/>
              </a:spcAft>
              <a:defRPr/>
            </a:pPr>
            <a:endParaRPr lang="en-US" sz="1400" kern="0">
              <a:solidFill>
                <a:srgbClr val="FFFFFF"/>
              </a:solidFill>
              <a:latin typeface="微软雅黑" pitchFamily="34" charset="-122"/>
              <a:ea typeface="微软雅黑" pitchFamily="34" charset="-122"/>
              <a:sym typeface="Arial"/>
            </a:endParaRPr>
          </a:p>
        </p:txBody>
      </p:sp>
      <p:sp>
        <p:nvSpPr>
          <p:cNvPr id="59" name="Freeform 8"/>
          <p:cNvSpPr>
            <a:spLocks/>
          </p:cNvSpPr>
          <p:nvPr/>
        </p:nvSpPr>
        <p:spPr bwMode="auto">
          <a:xfrm>
            <a:off x="4658366" y="3292437"/>
            <a:ext cx="1087477" cy="209261"/>
          </a:xfrm>
          <a:custGeom>
            <a:avLst/>
            <a:gdLst>
              <a:gd name="T0" fmla="*/ 250 w 250"/>
              <a:gd name="T1" fmla="*/ 30 h 61"/>
              <a:gd name="T2" fmla="*/ 125 w 250"/>
              <a:gd name="T3" fmla="*/ 61 h 61"/>
              <a:gd name="T4" fmla="*/ 0 w 250"/>
              <a:gd name="T5" fmla="*/ 30 h 61"/>
              <a:gd name="T6" fmla="*/ 125 w 250"/>
              <a:gd name="T7" fmla="*/ 0 h 61"/>
              <a:gd name="T8" fmla="*/ 250 w 250"/>
              <a:gd name="T9" fmla="*/ 30 h 61"/>
            </a:gdLst>
            <a:ahLst/>
            <a:cxnLst>
              <a:cxn ang="0">
                <a:pos x="T0" y="T1"/>
              </a:cxn>
              <a:cxn ang="0">
                <a:pos x="T2" y="T3"/>
              </a:cxn>
              <a:cxn ang="0">
                <a:pos x="T4" y="T5"/>
              </a:cxn>
              <a:cxn ang="0">
                <a:pos x="T6" y="T7"/>
              </a:cxn>
              <a:cxn ang="0">
                <a:pos x="T8" y="T9"/>
              </a:cxn>
            </a:cxnLst>
            <a:rect l="0" t="0" r="r" b="b"/>
            <a:pathLst>
              <a:path w="250" h="61">
                <a:moveTo>
                  <a:pt x="250" y="30"/>
                </a:moveTo>
                <a:cubicBezTo>
                  <a:pt x="213" y="50"/>
                  <a:pt x="170" y="61"/>
                  <a:pt x="125" y="61"/>
                </a:cubicBezTo>
                <a:cubicBezTo>
                  <a:pt x="80" y="61"/>
                  <a:pt x="38" y="50"/>
                  <a:pt x="0" y="30"/>
                </a:cubicBezTo>
                <a:cubicBezTo>
                  <a:pt x="38" y="11"/>
                  <a:pt x="80" y="0"/>
                  <a:pt x="125" y="0"/>
                </a:cubicBezTo>
                <a:cubicBezTo>
                  <a:pt x="170" y="0"/>
                  <a:pt x="213" y="11"/>
                  <a:pt x="250" y="30"/>
                </a:cubicBezTo>
                <a:close/>
              </a:path>
            </a:pathLst>
          </a:custGeom>
          <a:solidFill>
            <a:srgbClr val="005F8E"/>
          </a:solidFill>
          <a:ln>
            <a:noFill/>
          </a:ln>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sp>
        <p:nvSpPr>
          <p:cNvPr id="60" name="Freeform 10"/>
          <p:cNvSpPr>
            <a:spLocks/>
          </p:cNvSpPr>
          <p:nvPr/>
        </p:nvSpPr>
        <p:spPr bwMode="auto">
          <a:xfrm>
            <a:off x="6038872" y="2192472"/>
            <a:ext cx="328960" cy="875982"/>
          </a:xfrm>
          <a:custGeom>
            <a:avLst/>
            <a:gdLst>
              <a:gd name="T0" fmla="*/ 36 w 72"/>
              <a:gd name="T1" fmla="*/ 0 h 271"/>
              <a:gd name="T2" fmla="*/ 72 w 72"/>
              <a:gd name="T3" fmla="*/ 136 h 271"/>
              <a:gd name="T4" fmla="*/ 36 w 72"/>
              <a:gd name="T5" fmla="*/ 271 h 271"/>
              <a:gd name="T6" fmla="*/ 0 w 72"/>
              <a:gd name="T7" fmla="*/ 136 h 271"/>
              <a:gd name="T8" fmla="*/ 36 w 72"/>
              <a:gd name="T9" fmla="*/ 0 h 271"/>
            </a:gdLst>
            <a:ahLst/>
            <a:cxnLst>
              <a:cxn ang="0">
                <a:pos x="T0" y="T1"/>
              </a:cxn>
              <a:cxn ang="0">
                <a:pos x="T2" y="T3"/>
              </a:cxn>
              <a:cxn ang="0">
                <a:pos x="T4" y="T5"/>
              </a:cxn>
              <a:cxn ang="0">
                <a:pos x="T6" y="T7"/>
              </a:cxn>
              <a:cxn ang="0">
                <a:pos x="T8" y="T9"/>
              </a:cxn>
            </a:cxnLst>
            <a:rect l="0" t="0" r="r" b="b"/>
            <a:pathLst>
              <a:path w="72" h="271">
                <a:moveTo>
                  <a:pt x="36" y="0"/>
                </a:moveTo>
                <a:cubicBezTo>
                  <a:pt x="59" y="40"/>
                  <a:pt x="72" y="86"/>
                  <a:pt x="72" y="136"/>
                </a:cubicBezTo>
                <a:cubicBezTo>
                  <a:pt x="72" y="185"/>
                  <a:pt x="59" y="231"/>
                  <a:pt x="36" y="271"/>
                </a:cubicBezTo>
                <a:cubicBezTo>
                  <a:pt x="13" y="231"/>
                  <a:pt x="0" y="185"/>
                  <a:pt x="0" y="136"/>
                </a:cubicBezTo>
                <a:cubicBezTo>
                  <a:pt x="0" y="86"/>
                  <a:pt x="13" y="40"/>
                  <a:pt x="36" y="0"/>
                </a:cubicBezTo>
                <a:close/>
              </a:path>
            </a:pathLst>
          </a:custGeom>
          <a:solidFill>
            <a:srgbClr val="387C2C">
              <a:lumMod val="75000"/>
              <a:alpha val="50000"/>
            </a:srgbClr>
          </a:solidFill>
          <a:ln w="19050">
            <a:noFill/>
            <a:round/>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defTabSz="685834" fontAlgn="auto">
              <a:spcBef>
                <a:spcPts val="0"/>
              </a:spcBef>
              <a:spcAft>
                <a:spcPts val="0"/>
              </a:spcAft>
              <a:defRPr/>
            </a:pPr>
            <a:endParaRPr lang="en-US" sz="1400" kern="0">
              <a:solidFill>
                <a:srgbClr val="FFFFFF"/>
              </a:solidFill>
              <a:latin typeface="微软雅黑" pitchFamily="34" charset="-122"/>
              <a:ea typeface="微软雅黑" pitchFamily="34" charset="-122"/>
              <a:sym typeface="Arial"/>
            </a:endParaRPr>
          </a:p>
        </p:txBody>
      </p:sp>
      <p:sp>
        <p:nvSpPr>
          <p:cNvPr id="61" name="TextBox 60"/>
          <p:cNvSpPr txBox="1"/>
          <p:nvPr/>
        </p:nvSpPr>
        <p:spPr>
          <a:xfrm>
            <a:off x="8914304" y="2313753"/>
            <a:ext cx="2024117" cy="608330"/>
          </a:xfrm>
          <a:prstGeom prst="rect">
            <a:avLst/>
          </a:prstGeom>
          <a:noFill/>
        </p:spPr>
        <p:txBody>
          <a:bodyPr wrap="square" lIns="0" tIns="0" rIns="0" bIns="0" rtlCol="0">
            <a:noAutofit/>
          </a:bodyPr>
          <a:lstStyle/>
          <a:p>
            <a:pPr algn="l" defTabSz="685834" fontAlgn="auto">
              <a:lnSpc>
                <a:spcPct val="120000"/>
              </a:lnSpc>
              <a:spcBef>
                <a:spcPts val="0"/>
              </a:spcBef>
              <a:spcAft>
                <a:spcPts val="0"/>
              </a:spcAft>
              <a:defRPr/>
            </a:pPr>
            <a:r>
              <a:rPr lang="en-US" sz="1800" b="1" kern="0" smtClean="0">
                <a:solidFill>
                  <a:srgbClr val="717074"/>
                </a:solidFill>
                <a:latin typeface="微软雅黑" pitchFamily="34" charset="-122"/>
                <a:ea typeface="微软雅黑" pitchFamily="34" charset="-122"/>
                <a:cs typeface="SimSun"/>
                <a:sym typeface="Arial"/>
              </a:rPr>
              <a:t>根据应用需求实现</a:t>
            </a:r>
            <a:r>
              <a:rPr lang="en-US" sz="1800" b="1" kern="0" smtClean="0">
                <a:solidFill>
                  <a:srgbClr val="6DB33F"/>
                </a:solidFill>
                <a:latin typeface="微软雅黑" pitchFamily="34" charset="-122"/>
                <a:ea typeface="微软雅黑" pitchFamily="34" charset="-122"/>
                <a:cs typeface="SimSun"/>
                <a:sym typeface="Arial"/>
              </a:rPr>
              <a:t>存储</a:t>
            </a:r>
            <a:r>
              <a:rPr lang="en-US" sz="1800" b="1" kern="0" smtClean="0">
                <a:solidFill>
                  <a:srgbClr val="717074"/>
                </a:solidFill>
                <a:latin typeface="微软雅黑" pitchFamily="34" charset="-122"/>
                <a:ea typeface="微软雅黑" pitchFamily="34" charset="-122"/>
                <a:cs typeface="SimSun"/>
                <a:sym typeface="Arial"/>
              </a:rPr>
              <a:t>转型</a:t>
            </a:r>
            <a:endParaRPr lang="zh-CN" sz="1800" b="1" kern="0" dirty="0">
              <a:solidFill>
                <a:srgbClr val="717074"/>
              </a:solidFill>
              <a:latin typeface="微软雅黑" pitchFamily="34" charset="-122"/>
              <a:ea typeface="微软雅黑" pitchFamily="34" charset="-122"/>
              <a:sym typeface="Arial"/>
            </a:endParaRPr>
          </a:p>
        </p:txBody>
      </p:sp>
      <p:sp>
        <p:nvSpPr>
          <p:cNvPr id="62" name="TextBox 61"/>
          <p:cNvSpPr txBox="1"/>
          <p:nvPr/>
        </p:nvSpPr>
        <p:spPr>
          <a:xfrm>
            <a:off x="8914303" y="3816166"/>
            <a:ext cx="1761427" cy="608330"/>
          </a:xfrm>
          <a:prstGeom prst="rect">
            <a:avLst/>
          </a:prstGeom>
          <a:noFill/>
        </p:spPr>
        <p:txBody>
          <a:bodyPr wrap="square" lIns="0" tIns="0" rIns="0" bIns="0" rtlCol="0">
            <a:noAutofit/>
          </a:bodyPr>
          <a:lstStyle/>
          <a:p>
            <a:pPr algn="l" defTabSz="685834" fontAlgn="auto">
              <a:lnSpc>
                <a:spcPct val="120000"/>
              </a:lnSpc>
              <a:spcBef>
                <a:spcPts val="0"/>
              </a:spcBef>
              <a:spcAft>
                <a:spcPts val="0"/>
              </a:spcAft>
              <a:defRPr/>
            </a:pPr>
            <a:r>
              <a:rPr lang="en-US" sz="1800" b="1" kern="0" smtClean="0">
                <a:latin typeface="微软雅黑" pitchFamily="34" charset="-122"/>
                <a:ea typeface="微软雅黑" pitchFamily="34" charset="-122"/>
                <a:cs typeface="SimSun"/>
                <a:sym typeface="Arial"/>
              </a:rPr>
              <a:t>管理</a:t>
            </a:r>
            <a:r>
              <a:rPr lang="en-US" sz="1800" b="1" kern="0" smtClean="0">
                <a:solidFill>
                  <a:srgbClr val="717074"/>
                </a:solidFill>
                <a:latin typeface="微软雅黑" pitchFamily="34" charset="-122"/>
                <a:ea typeface="微软雅黑" pitchFamily="34" charset="-122"/>
                <a:cs typeface="SimSun"/>
                <a:sym typeface="Arial"/>
              </a:rPr>
              <a:t>工具让位于自动化</a:t>
            </a:r>
            <a:endParaRPr lang="en-US" sz="1800" b="1" kern="0" dirty="0" smtClean="0">
              <a:solidFill>
                <a:srgbClr val="717074"/>
              </a:solidFill>
              <a:latin typeface="微软雅黑" pitchFamily="34" charset="-122"/>
              <a:ea typeface="微软雅黑" pitchFamily="34" charset="-122"/>
              <a:cs typeface="SimSun"/>
              <a:sym typeface="Arial"/>
            </a:endParaRPr>
          </a:p>
        </p:txBody>
      </p:sp>
      <p:sp>
        <p:nvSpPr>
          <p:cNvPr id="63" name="TextBox 62"/>
          <p:cNvSpPr txBox="1"/>
          <p:nvPr/>
        </p:nvSpPr>
        <p:spPr>
          <a:xfrm>
            <a:off x="1145330" y="2400002"/>
            <a:ext cx="2286919" cy="608330"/>
          </a:xfrm>
          <a:prstGeom prst="rect">
            <a:avLst/>
          </a:prstGeom>
          <a:noFill/>
        </p:spPr>
        <p:txBody>
          <a:bodyPr wrap="square" lIns="0" tIns="0" rIns="0" bIns="0" rtlCol="0">
            <a:noAutofit/>
          </a:bodyPr>
          <a:lstStyle/>
          <a:p>
            <a:pPr algn="r" defTabSz="685834" fontAlgn="auto">
              <a:lnSpc>
                <a:spcPct val="120000"/>
              </a:lnSpc>
              <a:spcBef>
                <a:spcPts val="0"/>
              </a:spcBef>
              <a:spcAft>
                <a:spcPts val="0"/>
              </a:spcAft>
              <a:defRPr/>
            </a:pPr>
            <a:r>
              <a:rPr lang="en-US" sz="1800" b="1" kern="0" dirty="0" smtClean="0">
                <a:solidFill>
                  <a:srgbClr val="717074"/>
                </a:solidFill>
                <a:latin typeface="微软雅黑" pitchFamily="34" charset="-122"/>
                <a:ea typeface="微软雅黑" pitchFamily="34" charset="-122"/>
                <a:cs typeface="SimSun"/>
                <a:sym typeface="Arial"/>
              </a:rPr>
              <a:t>将虚拟</a:t>
            </a:r>
            <a:r>
              <a:rPr lang="en-US" sz="1800" b="1" kern="0" dirty="0" smtClean="0">
                <a:latin typeface="微软雅黑" pitchFamily="34" charset="-122"/>
                <a:ea typeface="微软雅黑" pitchFamily="34" charset="-122"/>
                <a:cs typeface="SimSun"/>
                <a:sym typeface="Arial"/>
              </a:rPr>
              <a:t>计算</a:t>
            </a:r>
            <a:r>
              <a:rPr lang="en-US" sz="1800" b="1" kern="0" dirty="0" smtClean="0">
                <a:solidFill>
                  <a:srgbClr val="717074"/>
                </a:solidFill>
                <a:latin typeface="微软雅黑" pitchFamily="34" charset="-122"/>
                <a:ea typeface="微软雅黑" pitchFamily="34" charset="-122"/>
                <a:cs typeface="SimSun"/>
                <a:sym typeface="Arial"/>
              </a:rPr>
              <a:t>扩展到所有应用</a:t>
            </a:r>
          </a:p>
        </p:txBody>
      </p:sp>
      <p:sp>
        <p:nvSpPr>
          <p:cNvPr id="64" name="TextBox 63"/>
          <p:cNvSpPr txBox="1"/>
          <p:nvPr/>
        </p:nvSpPr>
        <p:spPr>
          <a:xfrm>
            <a:off x="1145330" y="3854628"/>
            <a:ext cx="2346509" cy="608330"/>
          </a:xfrm>
          <a:prstGeom prst="rect">
            <a:avLst/>
          </a:prstGeom>
          <a:noFill/>
        </p:spPr>
        <p:txBody>
          <a:bodyPr wrap="square" lIns="0" tIns="0" rIns="0" bIns="0" rtlCol="0">
            <a:noAutofit/>
          </a:bodyPr>
          <a:lstStyle/>
          <a:p>
            <a:pPr algn="r" defTabSz="685834" fontAlgn="auto">
              <a:lnSpc>
                <a:spcPct val="120000"/>
              </a:lnSpc>
              <a:spcBef>
                <a:spcPts val="0"/>
              </a:spcBef>
              <a:spcAft>
                <a:spcPts val="0"/>
              </a:spcAft>
              <a:defRPr/>
            </a:pPr>
            <a:r>
              <a:rPr lang="en-US" sz="1800" b="1" kern="0" dirty="0" smtClean="0">
                <a:solidFill>
                  <a:srgbClr val="717074"/>
                </a:solidFill>
                <a:latin typeface="微软雅黑" pitchFamily="34" charset="-122"/>
                <a:ea typeface="微软雅黑" pitchFamily="34" charset="-122"/>
                <a:cs typeface="SimSun"/>
                <a:sym typeface="Arial"/>
              </a:rPr>
              <a:t>虚拟化</a:t>
            </a:r>
            <a:r>
              <a:rPr lang="en-US" sz="1800" b="1" kern="0" dirty="0" smtClean="0">
                <a:solidFill>
                  <a:srgbClr val="387C2C"/>
                </a:solidFill>
                <a:latin typeface="微软雅黑" pitchFamily="34" charset="-122"/>
                <a:ea typeface="微软雅黑" pitchFamily="34" charset="-122"/>
                <a:cs typeface="SimSun"/>
                <a:sym typeface="Arial"/>
              </a:rPr>
              <a:t>网络</a:t>
            </a:r>
            <a:r>
              <a:rPr lang="en-US" sz="1800" b="1" kern="0" dirty="0" smtClean="0">
                <a:solidFill>
                  <a:srgbClr val="717074"/>
                </a:solidFill>
                <a:latin typeface="微软雅黑" pitchFamily="34" charset="-122"/>
                <a:ea typeface="微软雅黑" pitchFamily="34" charset="-122"/>
                <a:cs typeface="SimSun"/>
                <a:sym typeface="Arial"/>
              </a:rPr>
              <a:t>以提高速度和效率</a:t>
            </a:r>
            <a:endParaRPr lang="zh-CN" sz="1800" b="1" kern="0" dirty="0">
              <a:solidFill>
                <a:srgbClr val="717074"/>
              </a:solidFill>
              <a:latin typeface="微软雅黑" pitchFamily="34" charset="-122"/>
              <a:ea typeface="微软雅黑" pitchFamily="34" charset="-122"/>
              <a:sym typeface="Arial"/>
            </a:endParaRPr>
          </a:p>
        </p:txBody>
      </p:sp>
      <p:sp>
        <p:nvSpPr>
          <p:cNvPr id="65" name="Rectangle 24"/>
          <p:cNvSpPr>
            <a:spLocks noChangeArrowheads="1"/>
          </p:cNvSpPr>
          <p:nvPr>
            <p:custDataLst>
              <p:tags r:id="rId1"/>
            </p:custDataLst>
          </p:nvPr>
        </p:nvSpPr>
        <p:spPr bwMode="auto">
          <a:xfrm>
            <a:off x="11374" y="185059"/>
            <a:ext cx="12188825" cy="6858000"/>
          </a:xfrm>
          <a:prstGeom prst="rect">
            <a:avLst/>
          </a:prstGeom>
          <a:solidFill>
            <a:srgbClr val="FFFFFF">
              <a:alpha val="75000"/>
            </a:srgbClr>
          </a:solidFill>
          <a:ln>
            <a:noFill/>
          </a:ln>
          <a:extLst/>
        </p:spPr>
        <p:txBody>
          <a:bodyPr wrap="none" lIns="0" tIns="0" rIns="0" bIns="0" anchor="ctr"/>
          <a:lstStyle>
            <a:lvl1pPr algn="ctr" eaLnBrk="0" hangingPunct="0">
              <a:spcAft>
                <a:spcPct val="40000"/>
              </a:spcAft>
              <a:defRPr sz="2400">
                <a:solidFill>
                  <a:srgbClr val="0095D3"/>
                </a:solidFill>
                <a:latin typeface="Arial" pitchFamily="34" charset="0"/>
                <a:ea typeface="ＭＳ Ｐゴシック" pitchFamily="34" charset="-128"/>
              </a:defRPr>
            </a:lvl1pPr>
            <a:lvl2pPr marL="742950" indent="-285750" algn="ctr" eaLnBrk="0" hangingPunct="0">
              <a:spcAft>
                <a:spcPct val="40000"/>
              </a:spcAft>
              <a:defRPr sz="2400">
                <a:solidFill>
                  <a:srgbClr val="0095D3"/>
                </a:solidFill>
                <a:latin typeface="Arial" pitchFamily="34" charset="0"/>
                <a:ea typeface="ＭＳ Ｐゴシック" pitchFamily="34" charset="-128"/>
              </a:defRPr>
            </a:lvl2pPr>
            <a:lvl3pPr marL="1143000" indent="-228600" algn="ctr" eaLnBrk="0" hangingPunct="0">
              <a:spcAft>
                <a:spcPct val="40000"/>
              </a:spcAft>
              <a:defRPr sz="2400">
                <a:solidFill>
                  <a:srgbClr val="0095D3"/>
                </a:solidFill>
                <a:latin typeface="Arial" pitchFamily="34" charset="0"/>
                <a:ea typeface="ＭＳ Ｐゴシック" pitchFamily="34" charset="-128"/>
              </a:defRPr>
            </a:lvl3pPr>
            <a:lvl4pPr marL="1600200" indent="-228600" algn="ctr" eaLnBrk="0" hangingPunct="0">
              <a:spcAft>
                <a:spcPct val="40000"/>
              </a:spcAft>
              <a:defRPr sz="2400">
                <a:solidFill>
                  <a:srgbClr val="0095D3"/>
                </a:solidFill>
                <a:latin typeface="Arial" pitchFamily="34" charset="0"/>
                <a:ea typeface="ＭＳ Ｐゴシック" pitchFamily="34" charset="-128"/>
              </a:defRPr>
            </a:lvl4pPr>
            <a:lvl5pPr marL="2057400" indent="-228600" algn="ctr" eaLnBrk="0" hangingPunct="0">
              <a:spcAft>
                <a:spcPct val="40000"/>
              </a:spcAft>
              <a:defRPr sz="2400">
                <a:solidFill>
                  <a:srgbClr val="0095D3"/>
                </a:solidFill>
                <a:latin typeface="Arial" pitchFamily="34" charset="0"/>
                <a:ea typeface="ＭＳ Ｐゴシック" pitchFamily="34" charset="-128"/>
              </a:defRPr>
            </a:lvl5pPr>
            <a:lvl6pPr marL="2514600" indent="-228600" algn="ctr" eaLnBrk="0" fontAlgn="base" hangingPunct="0">
              <a:spcBef>
                <a:spcPct val="0"/>
              </a:spcBef>
              <a:spcAft>
                <a:spcPct val="40000"/>
              </a:spcAft>
              <a:defRPr sz="2400">
                <a:solidFill>
                  <a:srgbClr val="0095D3"/>
                </a:solidFill>
                <a:latin typeface="Arial" pitchFamily="34" charset="0"/>
                <a:ea typeface="ＭＳ Ｐゴシック" pitchFamily="34" charset="-128"/>
              </a:defRPr>
            </a:lvl6pPr>
            <a:lvl7pPr marL="2971800" indent="-228600" algn="ctr" eaLnBrk="0" fontAlgn="base" hangingPunct="0">
              <a:spcBef>
                <a:spcPct val="0"/>
              </a:spcBef>
              <a:spcAft>
                <a:spcPct val="40000"/>
              </a:spcAft>
              <a:defRPr sz="2400">
                <a:solidFill>
                  <a:srgbClr val="0095D3"/>
                </a:solidFill>
                <a:latin typeface="Arial" pitchFamily="34" charset="0"/>
                <a:ea typeface="ＭＳ Ｐゴシック" pitchFamily="34" charset="-128"/>
              </a:defRPr>
            </a:lvl7pPr>
            <a:lvl8pPr marL="3429000" indent="-228600" algn="ctr" eaLnBrk="0" fontAlgn="base" hangingPunct="0">
              <a:spcBef>
                <a:spcPct val="0"/>
              </a:spcBef>
              <a:spcAft>
                <a:spcPct val="40000"/>
              </a:spcAft>
              <a:defRPr sz="2400">
                <a:solidFill>
                  <a:srgbClr val="0095D3"/>
                </a:solidFill>
                <a:latin typeface="Arial" pitchFamily="34" charset="0"/>
                <a:ea typeface="ＭＳ Ｐゴシック" pitchFamily="34" charset="-128"/>
              </a:defRPr>
            </a:lvl8pPr>
            <a:lvl9pPr marL="3886200" indent="-228600" algn="ctr" eaLnBrk="0" fontAlgn="base" hangingPunct="0">
              <a:spcBef>
                <a:spcPct val="0"/>
              </a:spcBef>
              <a:spcAft>
                <a:spcPct val="40000"/>
              </a:spcAft>
              <a:defRPr sz="2400">
                <a:solidFill>
                  <a:srgbClr val="0095D3"/>
                </a:solidFill>
                <a:latin typeface="Arial" pitchFamily="34" charset="0"/>
                <a:ea typeface="ＭＳ Ｐゴシック" pitchFamily="34" charset="-128"/>
              </a:defRPr>
            </a:lvl9pPr>
          </a:lstStyle>
          <a:p>
            <a:pPr defTabSz="685834" eaLnBrk="1" fontAlgn="auto" hangingPunct="1">
              <a:spcBef>
                <a:spcPts val="0"/>
              </a:spcBef>
              <a:defRPr/>
            </a:pPr>
            <a:endParaRPr lang="en-US" altLang="en-US" sz="1800" kern="0" dirty="0">
              <a:solidFill>
                <a:srgbClr val="FFFFFF"/>
              </a:solidFill>
              <a:latin typeface="微软雅黑" pitchFamily="34" charset="-122"/>
              <a:ea typeface="微软雅黑" pitchFamily="34" charset="-122"/>
              <a:sym typeface="Arial"/>
            </a:endParaRPr>
          </a:p>
        </p:txBody>
      </p:sp>
      <p:grpSp>
        <p:nvGrpSpPr>
          <p:cNvPr id="66" name="Group 65"/>
          <p:cNvGrpSpPr/>
          <p:nvPr>
            <p:custDataLst>
              <p:tags r:id="rId2"/>
            </p:custDataLst>
          </p:nvPr>
        </p:nvGrpSpPr>
        <p:grpSpPr>
          <a:xfrm>
            <a:off x="2970871" y="1627239"/>
            <a:ext cx="6427548" cy="3164126"/>
            <a:chOff x="2178284" y="658215"/>
            <a:chExt cx="4821917" cy="3164126"/>
          </a:xfrm>
        </p:grpSpPr>
        <p:sp>
          <p:nvSpPr>
            <p:cNvPr id="67" name="Freeform 66"/>
            <p:cNvSpPr>
              <a:spLocks/>
            </p:cNvSpPr>
            <p:nvPr/>
          </p:nvSpPr>
          <p:spPr bwMode="auto">
            <a:xfrm>
              <a:off x="2379242" y="884034"/>
              <a:ext cx="4401298" cy="2726504"/>
            </a:xfrm>
            <a:custGeom>
              <a:avLst/>
              <a:gdLst>
                <a:gd name="T0" fmla="*/ 1009 w 1552"/>
                <a:gd name="T1" fmla="*/ 4 h 961"/>
                <a:gd name="T2" fmla="*/ 691 w 1552"/>
                <a:gd name="T3" fmla="*/ 224 h 961"/>
                <a:gd name="T4" fmla="*/ 576 w 1552"/>
                <a:gd name="T5" fmla="*/ 197 h 961"/>
                <a:gd name="T6" fmla="*/ 291 w 1552"/>
                <a:gd name="T7" fmla="*/ 420 h 961"/>
                <a:gd name="T8" fmla="*/ 235 w 1552"/>
                <a:gd name="T9" fmla="*/ 412 h 961"/>
                <a:gd name="T10" fmla="*/ 3 w 1552"/>
                <a:gd name="T11" fmla="*/ 629 h 961"/>
                <a:gd name="T12" fmla="*/ 224 w 1552"/>
                <a:gd name="T13" fmla="*/ 857 h 961"/>
                <a:gd name="T14" fmla="*/ 333 w 1552"/>
                <a:gd name="T15" fmla="*/ 833 h 961"/>
                <a:gd name="T16" fmla="*/ 579 w 1552"/>
                <a:gd name="T17" fmla="*/ 931 h 961"/>
                <a:gd name="T18" fmla="*/ 793 w 1552"/>
                <a:gd name="T19" fmla="*/ 874 h 961"/>
                <a:gd name="T20" fmla="*/ 977 w 1552"/>
                <a:gd name="T21" fmla="*/ 959 h 961"/>
                <a:gd name="T22" fmla="*/ 1204 w 1552"/>
                <a:gd name="T23" fmla="*/ 835 h 961"/>
                <a:gd name="T24" fmla="*/ 1307 w 1552"/>
                <a:gd name="T25" fmla="*/ 865 h 961"/>
                <a:gd name="T26" fmla="*/ 1548 w 1552"/>
                <a:gd name="T27" fmla="*/ 602 h 961"/>
                <a:gd name="T28" fmla="*/ 1334 w 1552"/>
                <a:gd name="T29" fmla="*/ 328 h 961"/>
                <a:gd name="T30" fmla="*/ 1009 w 1552"/>
                <a:gd name="T31" fmla="*/ 4 h 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52" h="961">
                  <a:moveTo>
                    <a:pt x="1009" y="4"/>
                  </a:moveTo>
                  <a:cubicBezTo>
                    <a:pt x="867" y="0"/>
                    <a:pt x="744" y="92"/>
                    <a:pt x="691" y="224"/>
                  </a:cubicBezTo>
                  <a:cubicBezTo>
                    <a:pt x="656" y="208"/>
                    <a:pt x="617" y="198"/>
                    <a:pt x="576" y="197"/>
                  </a:cubicBezTo>
                  <a:cubicBezTo>
                    <a:pt x="437" y="194"/>
                    <a:pt x="319" y="290"/>
                    <a:pt x="291" y="420"/>
                  </a:cubicBezTo>
                  <a:cubicBezTo>
                    <a:pt x="273" y="415"/>
                    <a:pt x="254" y="412"/>
                    <a:pt x="235" y="412"/>
                  </a:cubicBezTo>
                  <a:cubicBezTo>
                    <a:pt x="110" y="409"/>
                    <a:pt x="6" y="506"/>
                    <a:pt x="3" y="629"/>
                  </a:cubicBezTo>
                  <a:cubicBezTo>
                    <a:pt x="0" y="752"/>
                    <a:pt x="99" y="854"/>
                    <a:pt x="224" y="857"/>
                  </a:cubicBezTo>
                  <a:cubicBezTo>
                    <a:pt x="263" y="858"/>
                    <a:pt x="301" y="850"/>
                    <a:pt x="333" y="833"/>
                  </a:cubicBezTo>
                  <a:cubicBezTo>
                    <a:pt x="388" y="890"/>
                    <a:pt x="477" y="929"/>
                    <a:pt x="579" y="931"/>
                  </a:cubicBezTo>
                  <a:cubicBezTo>
                    <a:pt x="661" y="933"/>
                    <a:pt x="736" y="911"/>
                    <a:pt x="793" y="874"/>
                  </a:cubicBezTo>
                  <a:cubicBezTo>
                    <a:pt x="839" y="925"/>
                    <a:pt x="904" y="957"/>
                    <a:pt x="977" y="959"/>
                  </a:cubicBezTo>
                  <a:cubicBezTo>
                    <a:pt x="1072" y="961"/>
                    <a:pt x="1157" y="912"/>
                    <a:pt x="1204" y="835"/>
                  </a:cubicBezTo>
                  <a:cubicBezTo>
                    <a:pt x="1235" y="853"/>
                    <a:pt x="1270" y="864"/>
                    <a:pt x="1307" y="865"/>
                  </a:cubicBezTo>
                  <a:cubicBezTo>
                    <a:pt x="1436" y="869"/>
                    <a:pt x="1545" y="750"/>
                    <a:pt x="1548" y="602"/>
                  </a:cubicBezTo>
                  <a:cubicBezTo>
                    <a:pt x="1552" y="458"/>
                    <a:pt x="1457" y="339"/>
                    <a:pt x="1334" y="328"/>
                  </a:cubicBezTo>
                  <a:cubicBezTo>
                    <a:pt x="1317" y="149"/>
                    <a:pt x="1180" y="8"/>
                    <a:pt x="1009" y="4"/>
                  </a:cubicBezTo>
                  <a:close/>
                </a:path>
              </a:pathLst>
            </a:custGeom>
            <a:solidFill>
              <a:srgbClr val="FFFFFF">
                <a:alpha val="59000"/>
              </a:srgbClr>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grpSp>
          <p:nvGrpSpPr>
            <p:cNvPr id="68" name="Group 67"/>
            <p:cNvGrpSpPr/>
            <p:nvPr/>
          </p:nvGrpSpPr>
          <p:grpSpPr>
            <a:xfrm>
              <a:off x="2178284" y="658215"/>
              <a:ext cx="4821917" cy="3164126"/>
              <a:chOff x="2178284" y="836574"/>
              <a:chExt cx="4821917" cy="3164126"/>
            </a:xfrm>
          </p:grpSpPr>
          <p:sp>
            <p:nvSpPr>
              <p:cNvPr id="69" name="Freeform 68"/>
              <p:cNvSpPr>
                <a:spLocks noEditPoints="1"/>
              </p:cNvSpPr>
              <p:nvPr/>
            </p:nvSpPr>
            <p:spPr bwMode="auto">
              <a:xfrm>
                <a:off x="2178284" y="836574"/>
                <a:ext cx="4821917" cy="3164126"/>
              </a:xfrm>
              <a:custGeom>
                <a:avLst/>
                <a:gdLst>
                  <a:gd name="T0" fmla="*/ 1498 w 1725"/>
                  <a:gd name="T1" fmla="*/ 340 h 1132"/>
                  <a:gd name="T2" fmla="*/ 1098 w 1725"/>
                  <a:gd name="T3" fmla="*/ 1 h 1132"/>
                  <a:gd name="T4" fmla="*/ 849 w 1725"/>
                  <a:gd name="T5" fmla="*/ 79 h 1132"/>
                  <a:gd name="T6" fmla="*/ 734 w 1725"/>
                  <a:gd name="T7" fmla="*/ 202 h 1132"/>
                  <a:gd name="T8" fmla="*/ 665 w 1725"/>
                  <a:gd name="T9" fmla="*/ 194 h 1132"/>
                  <a:gd name="T10" fmla="*/ 421 w 1725"/>
                  <a:gd name="T11" fmla="*/ 277 h 1132"/>
                  <a:gd name="T12" fmla="*/ 316 w 1725"/>
                  <a:gd name="T13" fmla="*/ 409 h 1132"/>
                  <a:gd name="T14" fmla="*/ 2 w 1725"/>
                  <a:gd name="T15" fmla="*/ 712 h 1132"/>
                  <a:gd name="T16" fmla="*/ 309 w 1725"/>
                  <a:gd name="T17" fmla="*/ 1030 h 1132"/>
                  <a:gd name="T18" fmla="*/ 309 w 1725"/>
                  <a:gd name="T19" fmla="*/ 1030 h 1132"/>
                  <a:gd name="T20" fmla="*/ 402 w 1725"/>
                  <a:gd name="T21" fmla="*/ 1019 h 1132"/>
                  <a:gd name="T22" fmla="*/ 664 w 1725"/>
                  <a:gd name="T23" fmla="*/ 1104 h 1132"/>
                  <a:gd name="T24" fmla="*/ 780 w 1725"/>
                  <a:gd name="T25" fmla="*/ 1093 h 1132"/>
                  <a:gd name="T26" fmla="*/ 1062 w 1725"/>
                  <a:gd name="T27" fmla="*/ 1132 h 1132"/>
                  <a:gd name="T28" fmla="*/ 1241 w 1725"/>
                  <a:gd name="T29" fmla="*/ 1086 h 1132"/>
                  <a:gd name="T30" fmla="*/ 1392 w 1725"/>
                  <a:gd name="T31" fmla="*/ 1038 h 1132"/>
                  <a:gd name="T32" fmla="*/ 1629 w 1725"/>
                  <a:gd name="T33" fmla="*/ 932 h 1132"/>
                  <a:gd name="T34" fmla="*/ 1644 w 1725"/>
                  <a:gd name="T35" fmla="*/ 446 h 1132"/>
                  <a:gd name="T36" fmla="*/ 774 w 1725"/>
                  <a:gd name="T37" fmla="*/ 1005 h 1132"/>
                  <a:gd name="T38" fmla="*/ 420 w 1725"/>
                  <a:gd name="T39" fmla="*/ 918 h 1132"/>
                  <a:gd name="T40" fmla="*/ 90 w 1725"/>
                  <a:gd name="T41" fmla="*/ 714 h 1132"/>
                  <a:gd name="T42" fmla="*/ 97 w 1725"/>
                  <a:gd name="T43" fmla="*/ 665 h 1132"/>
                  <a:gd name="T44" fmla="*/ 151 w 1725"/>
                  <a:gd name="T45" fmla="*/ 568 h 1132"/>
                  <a:gd name="T46" fmla="*/ 158 w 1725"/>
                  <a:gd name="T47" fmla="*/ 560 h 1132"/>
                  <a:gd name="T48" fmla="*/ 179 w 1725"/>
                  <a:gd name="T49" fmla="*/ 543 h 1132"/>
                  <a:gd name="T50" fmla="*/ 204 w 1725"/>
                  <a:gd name="T51" fmla="*/ 526 h 1132"/>
                  <a:gd name="T52" fmla="*/ 228 w 1725"/>
                  <a:gd name="T53" fmla="*/ 514 h 1132"/>
                  <a:gd name="T54" fmla="*/ 378 w 1725"/>
                  <a:gd name="T55" fmla="*/ 505 h 1132"/>
                  <a:gd name="T56" fmla="*/ 417 w 1725"/>
                  <a:gd name="T57" fmla="*/ 411 h 1132"/>
                  <a:gd name="T58" fmla="*/ 472 w 1725"/>
                  <a:gd name="T59" fmla="*/ 349 h 1132"/>
                  <a:gd name="T60" fmla="*/ 486 w 1725"/>
                  <a:gd name="T61" fmla="*/ 338 h 1132"/>
                  <a:gd name="T62" fmla="*/ 510 w 1725"/>
                  <a:gd name="T63" fmla="*/ 322 h 1132"/>
                  <a:gd name="T64" fmla="*/ 778 w 1725"/>
                  <a:gd name="T65" fmla="*/ 309 h 1132"/>
                  <a:gd name="T66" fmla="*/ 780 w 1725"/>
                  <a:gd name="T67" fmla="*/ 1003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25" h="1132">
                    <a:moveTo>
                      <a:pt x="1644" y="446"/>
                    </a:moveTo>
                    <a:cubicBezTo>
                      <a:pt x="1605" y="396"/>
                      <a:pt x="1554" y="359"/>
                      <a:pt x="1498" y="340"/>
                    </a:cubicBezTo>
                    <a:cubicBezTo>
                      <a:pt x="1478" y="257"/>
                      <a:pt x="1437" y="182"/>
                      <a:pt x="1378" y="123"/>
                    </a:cubicBezTo>
                    <a:cubicBezTo>
                      <a:pt x="1302" y="47"/>
                      <a:pt x="1203" y="3"/>
                      <a:pt x="1098" y="1"/>
                    </a:cubicBezTo>
                    <a:cubicBezTo>
                      <a:pt x="1094" y="0"/>
                      <a:pt x="1091" y="0"/>
                      <a:pt x="1087" y="0"/>
                    </a:cubicBezTo>
                    <a:cubicBezTo>
                      <a:pt x="1002" y="0"/>
                      <a:pt x="919" y="28"/>
                      <a:pt x="849" y="79"/>
                    </a:cubicBezTo>
                    <a:cubicBezTo>
                      <a:pt x="824" y="97"/>
                      <a:pt x="801" y="118"/>
                      <a:pt x="780" y="141"/>
                    </a:cubicBezTo>
                    <a:cubicBezTo>
                      <a:pt x="763" y="160"/>
                      <a:pt x="748" y="181"/>
                      <a:pt x="734" y="202"/>
                    </a:cubicBezTo>
                    <a:cubicBezTo>
                      <a:pt x="712" y="198"/>
                      <a:pt x="689" y="195"/>
                      <a:pt x="665" y="194"/>
                    </a:cubicBezTo>
                    <a:cubicBezTo>
                      <a:pt x="665" y="194"/>
                      <a:pt x="665" y="194"/>
                      <a:pt x="665" y="194"/>
                    </a:cubicBezTo>
                    <a:cubicBezTo>
                      <a:pt x="662" y="194"/>
                      <a:pt x="659" y="194"/>
                      <a:pt x="656" y="194"/>
                    </a:cubicBezTo>
                    <a:cubicBezTo>
                      <a:pt x="570" y="194"/>
                      <a:pt x="487" y="224"/>
                      <a:pt x="421" y="277"/>
                    </a:cubicBezTo>
                    <a:cubicBezTo>
                      <a:pt x="377" y="313"/>
                      <a:pt x="342" y="358"/>
                      <a:pt x="318" y="409"/>
                    </a:cubicBezTo>
                    <a:cubicBezTo>
                      <a:pt x="316" y="409"/>
                      <a:pt x="316" y="409"/>
                      <a:pt x="316" y="409"/>
                    </a:cubicBezTo>
                    <a:cubicBezTo>
                      <a:pt x="234" y="409"/>
                      <a:pt x="156" y="440"/>
                      <a:pt x="97" y="497"/>
                    </a:cubicBezTo>
                    <a:cubicBezTo>
                      <a:pt x="38" y="554"/>
                      <a:pt x="4" y="630"/>
                      <a:pt x="2" y="712"/>
                    </a:cubicBezTo>
                    <a:cubicBezTo>
                      <a:pt x="0" y="795"/>
                      <a:pt x="31" y="874"/>
                      <a:pt x="89" y="935"/>
                    </a:cubicBezTo>
                    <a:cubicBezTo>
                      <a:pt x="147" y="994"/>
                      <a:pt x="225" y="1028"/>
                      <a:pt x="309" y="1030"/>
                    </a:cubicBezTo>
                    <a:cubicBezTo>
                      <a:pt x="309" y="1030"/>
                      <a:pt x="309" y="1030"/>
                      <a:pt x="309" y="1030"/>
                    </a:cubicBezTo>
                    <a:cubicBezTo>
                      <a:pt x="309" y="1030"/>
                      <a:pt x="309" y="1030"/>
                      <a:pt x="309" y="1030"/>
                    </a:cubicBezTo>
                    <a:cubicBezTo>
                      <a:pt x="312" y="1030"/>
                      <a:pt x="314" y="1030"/>
                      <a:pt x="316" y="1030"/>
                    </a:cubicBezTo>
                    <a:cubicBezTo>
                      <a:pt x="345" y="1030"/>
                      <a:pt x="374" y="1027"/>
                      <a:pt x="402" y="1019"/>
                    </a:cubicBezTo>
                    <a:cubicBezTo>
                      <a:pt x="473" y="1071"/>
                      <a:pt x="565" y="1102"/>
                      <a:pt x="664" y="1104"/>
                    </a:cubicBezTo>
                    <a:cubicBezTo>
                      <a:pt x="664" y="1104"/>
                      <a:pt x="664" y="1104"/>
                      <a:pt x="664" y="1104"/>
                    </a:cubicBezTo>
                    <a:cubicBezTo>
                      <a:pt x="668" y="1104"/>
                      <a:pt x="672" y="1104"/>
                      <a:pt x="676" y="1104"/>
                    </a:cubicBezTo>
                    <a:cubicBezTo>
                      <a:pt x="711" y="1104"/>
                      <a:pt x="746" y="1101"/>
                      <a:pt x="780" y="1093"/>
                    </a:cubicBezTo>
                    <a:cubicBezTo>
                      <a:pt x="810" y="1087"/>
                      <a:pt x="840" y="1078"/>
                      <a:pt x="867" y="1066"/>
                    </a:cubicBezTo>
                    <a:cubicBezTo>
                      <a:pt x="923" y="1107"/>
                      <a:pt x="991" y="1130"/>
                      <a:pt x="1062" y="1132"/>
                    </a:cubicBezTo>
                    <a:cubicBezTo>
                      <a:pt x="1064" y="1132"/>
                      <a:pt x="1067" y="1132"/>
                      <a:pt x="1070" y="1132"/>
                    </a:cubicBezTo>
                    <a:cubicBezTo>
                      <a:pt x="1130" y="1132"/>
                      <a:pt x="1189" y="1116"/>
                      <a:pt x="1241" y="1086"/>
                    </a:cubicBezTo>
                    <a:cubicBezTo>
                      <a:pt x="1270" y="1070"/>
                      <a:pt x="1296" y="1050"/>
                      <a:pt x="1318" y="1027"/>
                    </a:cubicBezTo>
                    <a:cubicBezTo>
                      <a:pt x="1342" y="1034"/>
                      <a:pt x="1367" y="1038"/>
                      <a:pt x="1392" y="1038"/>
                    </a:cubicBezTo>
                    <a:cubicBezTo>
                      <a:pt x="1394" y="1038"/>
                      <a:pt x="1397" y="1038"/>
                      <a:pt x="1399" y="1038"/>
                    </a:cubicBezTo>
                    <a:cubicBezTo>
                      <a:pt x="1486" y="1038"/>
                      <a:pt x="1568" y="1001"/>
                      <a:pt x="1629" y="932"/>
                    </a:cubicBezTo>
                    <a:cubicBezTo>
                      <a:pt x="1687" y="867"/>
                      <a:pt x="1721" y="781"/>
                      <a:pt x="1723" y="689"/>
                    </a:cubicBezTo>
                    <a:cubicBezTo>
                      <a:pt x="1725" y="599"/>
                      <a:pt x="1697" y="513"/>
                      <a:pt x="1644" y="446"/>
                    </a:cubicBezTo>
                    <a:close/>
                    <a:moveTo>
                      <a:pt x="780" y="1003"/>
                    </a:moveTo>
                    <a:cubicBezTo>
                      <a:pt x="778" y="1004"/>
                      <a:pt x="776" y="1004"/>
                      <a:pt x="774" y="1005"/>
                    </a:cubicBezTo>
                    <a:cubicBezTo>
                      <a:pt x="740" y="1013"/>
                      <a:pt x="704" y="1017"/>
                      <a:pt x="666" y="1016"/>
                    </a:cubicBezTo>
                    <a:cubicBezTo>
                      <a:pt x="564" y="1014"/>
                      <a:pt x="475" y="975"/>
                      <a:pt x="420" y="918"/>
                    </a:cubicBezTo>
                    <a:cubicBezTo>
                      <a:pt x="388" y="935"/>
                      <a:pt x="350" y="943"/>
                      <a:pt x="311" y="942"/>
                    </a:cubicBezTo>
                    <a:cubicBezTo>
                      <a:pt x="186" y="939"/>
                      <a:pt x="87" y="837"/>
                      <a:pt x="90" y="714"/>
                    </a:cubicBezTo>
                    <a:cubicBezTo>
                      <a:pt x="90" y="703"/>
                      <a:pt x="91" y="692"/>
                      <a:pt x="93" y="681"/>
                    </a:cubicBezTo>
                    <a:cubicBezTo>
                      <a:pt x="94" y="675"/>
                      <a:pt x="95" y="670"/>
                      <a:pt x="97" y="665"/>
                    </a:cubicBezTo>
                    <a:cubicBezTo>
                      <a:pt x="105" y="633"/>
                      <a:pt x="120" y="604"/>
                      <a:pt x="140" y="580"/>
                    </a:cubicBezTo>
                    <a:cubicBezTo>
                      <a:pt x="144" y="575"/>
                      <a:pt x="147" y="571"/>
                      <a:pt x="151" y="568"/>
                    </a:cubicBezTo>
                    <a:cubicBezTo>
                      <a:pt x="152" y="566"/>
                      <a:pt x="153" y="565"/>
                      <a:pt x="154" y="564"/>
                    </a:cubicBezTo>
                    <a:cubicBezTo>
                      <a:pt x="156" y="563"/>
                      <a:pt x="157" y="561"/>
                      <a:pt x="158" y="560"/>
                    </a:cubicBezTo>
                    <a:cubicBezTo>
                      <a:pt x="161" y="558"/>
                      <a:pt x="163" y="555"/>
                      <a:pt x="166" y="553"/>
                    </a:cubicBezTo>
                    <a:cubicBezTo>
                      <a:pt x="170" y="549"/>
                      <a:pt x="174" y="546"/>
                      <a:pt x="179" y="543"/>
                    </a:cubicBezTo>
                    <a:cubicBezTo>
                      <a:pt x="183" y="540"/>
                      <a:pt x="187" y="537"/>
                      <a:pt x="192" y="534"/>
                    </a:cubicBezTo>
                    <a:cubicBezTo>
                      <a:pt x="196" y="531"/>
                      <a:pt x="200" y="529"/>
                      <a:pt x="204" y="526"/>
                    </a:cubicBezTo>
                    <a:cubicBezTo>
                      <a:pt x="209" y="523"/>
                      <a:pt x="214" y="521"/>
                      <a:pt x="220" y="518"/>
                    </a:cubicBezTo>
                    <a:cubicBezTo>
                      <a:pt x="223" y="517"/>
                      <a:pt x="225" y="515"/>
                      <a:pt x="228" y="514"/>
                    </a:cubicBezTo>
                    <a:cubicBezTo>
                      <a:pt x="257" y="502"/>
                      <a:pt x="289" y="496"/>
                      <a:pt x="322" y="497"/>
                    </a:cubicBezTo>
                    <a:cubicBezTo>
                      <a:pt x="341" y="497"/>
                      <a:pt x="360" y="500"/>
                      <a:pt x="378" y="505"/>
                    </a:cubicBezTo>
                    <a:cubicBezTo>
                      <a:pt x="384" y="475"/>
                      <a:pt x="396" y="446"/>
                      <a:pt x="411" y="421"/>
                    </a:cubicBezTo>
                    <a:cubicBezTo>
                      <a:pt x="413" y="418"/>
                      <a:pt x="415" y="414"/>
                      <a:pt x="417" y="411"/>
                    </a:cubicBezTo>
                    <a:cubicBezTo>
                      <a:pt x="430" y="391"/>
                      <a:pt x="445" y="373"/>
                      <a:pt x="463" y="357"/>
                    </a:cubicBezTo>
                    <a:cubicBezTo>
                      <a:pt x="466" y="354"/>
                      <a:pt x="469" y="352"/>
                      <a:pt x="472" y="349"/>
                    </a:cubicBezTo>
                    <a:cubicBezTo>
                      <a:pt x="473" y="348"/>
                      <a:pt x="475" y="347"/>
                      <a:pt x="476" y="345"/>
                    </a:cubicBezTo>
                    <a:cubicBezTo>
                      <a:pt x="479" y="343"/>
                      <a:pt x="482" y="341"/>
                      <a:pt x="486" y="338"/>
                    </a:cubicBezTo>
                    <a:cubicBezTo>
                      <a:pt x="490" y="335"/>
                      <a:pt x="495" y="331"/>
                      <a:pt x="500" y="328"/>
                    </a:cubicBezTo>
                    <a:cubicBezTo>
                      <a:pt x="504" y="326"/>
                      <a:pt x="507" y="324"/>
                      <a:pt x="510" y="322"/>
                    </a:cubicBezTo>
                    <a:cubicBezTo>
                      <a:pt x="555" y="296"/>
                      <a:pt x="607" y="281"/>
                      <a:pt x="663" y="282"/>
                    </a:cubicBezTo>
                    <a:cubicBezTo>
                      <a:pt x="704" y="283"/>
                      <a:pt x="743" y="293"/>
                      <a:pt x="778" y="309"/>
                    </a:cubicBezTo>
                    <a:cubicBezTo>
                      <a:pt x="779" y="308"/>
                      <a:pt x="779" y="307"/>
                      <a:pt x="780" y="305"/>
                    </a:cubicBezTo>
                    <a:cubicBezTo>
                      <a:pt x="780" y="1003"/>
                      <a:pt x="780" y="1003"/>
                      <a:pt x="780" y="1003"/>
                    </a:cubicBezTo>
                    <a:close/>
                  </a:path>
                </a:pathLst>
              </a:custGeom>
              <a:solidFill>
                <a:srgbClr val="006990"/>
              </a:solidFill>
              <a:ln>
                <a:noFill/>
              </a:ln>
              <a:effectLst>
                <a:outerShdw blurRad="50800" dist="38100" dir="5400000" algn="t" rotWithShape="0">
                  <a:prstClr val="black">
                    <a:alpha val="40000"/>
                  </a:prstClr>
                </a:outerShdw>
              </a:effectLst>
              <a:extLst/>
            </p:spPr>
            <p:txBody>
              <a:bodyPr vert="horz" wrap="square" lIns="91440" tIns="45720" rIns="91440" bIns="45720" numCol="1" anchor="t" anchorCtr="0" compatLnSpc="1">
                <a:prstTxWarp prst="textNoShape">
                  <a:avLst/>
                </a:prstTxWarp>
              </a:bodyPr>
              <a:lstStyle/>
              <a:p>
                <a:pPr algn="l" defTabSz="685834" fontAlgn="auto">
                  <a:spcBef>
                    <a:spcPts val="0"/>
                  </a:spcBef>
                  <a:spcAft>
                    <a:spcPts val="0"/>
                  </a:spcAft>
                  <a:defRPr/>
                </a:pPr>
                <a:endParaRPr lang="en-US" sz="1400" kern="0">
                  <a:solidFill>
                    <a:srgbClr val="717074"/>
                  </a:solidFill>
                  <a:latin typeface="微软雅黑" pitchFamily="34" charset="-122"/>
                  <a:ea typeface="微软雅黑" pitchFamily="34" charset="-122"/>
                  <a:sym typeface="Arial"/>
                </a:endParaRPr>
              </a:p>
            </p:txBody>
          </p:sp>
          <p:sp>
            <p:nvSpPr>
              <p:cNvPr id="70" name="TextBox 69"/>
              <p:cNvSpPr txBox="1"/>
              <p:nvPr/>
            </p:nvSpPr>
            <p:spPr>
              <a:xfrm>
                <a:off x="4709725" y="2261222"/>
                <a:ext cx="2149475" cy="695805"/>
              </a:xfrm>
              <a:prstGeom prst="rect">
                <a:avLst/>
              </a:prstGeom>
              <a:noFill/>
            </p:spPr>
            <p:txBody>
              <a:bodyPr wrap="square" lIns="0" tIns="0" rIns="0" bIns="0" rtlCol="0">
                <a:noAutofit/>
              </a:bodyPr>
              <a:lstStyle/>
              <a:p>
                <a:pPr algn="l" defTabSz="685834" fontAlgn="auto">
                  <a:lnSpc>
                    <a:spcPct val="90000"/>
                  </a:lnSpc>
                  <a:spcBef>
                    <a:spcPts val="0"/>
                  </a:spcBef>
                  <a:spcAft>
                    <a:spcPts val="0"/>
                  </a:spcAft>
                  <a:defRPr/>
                </a:pPr>
                <a:r>
                  <a:rPr lang="en-US" sz="4000" b="1" kern="0" dirty="0" err="1" smtClean="0">
                    <a:solidFill>
                      <a:srgbClr val="FFFFFF"/>
                    </a:solidFill>
                    <a:latin typeface="微软雅黑" pitchFamily="34" charset="-122"/>
                    <a:ea typeface="微软雅黑" pitchFamily="34" charset="-122"/>
                    <a:cs typeface="SimSun"/>
                    <a:sym typeface="Arial"/>
                  </a:rPr>
                  <a:t>混合云</a:t>
                </a:r>
                <a:endParaRPr lang="en-US" sz="4000" b="1" kern="0" dirty="0" smtClean="0">
                  <a:solidFill>
                    <a:srgbClr val="FFFFFF"/>
                  </a:solidFill>
                  <a:latin typeface="微软雅黑" pitchFamily="34" charset="-122"/>
                  <a:ea typeface="微软雅黑" pitchFamily="34" charset="-122"/>
                  <a:cs typeface="SimSun"/>
                  <a:sym typeface="Arial"/>
                </a:endParaRPr>
              </a:p>
            </p:txBody>
          </p:sp>
        </p:grpSp>
      </p:grpSp>
      <p:sp>
        <p:nvSpPr>
          <p:cNvPr id="72" name="Title 1"/>
          <p:cNvSpPr txBox="1">
            <a:spLocks/>
          </p:cNvSpPr>
          <p:nvPr/>
        </p:nvSpPr>
        <p:spPr>
          <a:xfrm>
            <a:off x="615729" y="385699"/>
            <a:ext cx="10980116" cy="609600"/>
          </a:xfrm>
          <a:prstGeom prst="rect">
            <a:avLst/>
          </a:prstGeom>
        </p:spPr>
        <p:txBody>
          <a:bodyPr vert="horz" lIns="0" tIns="0" rIns="0" bIns="0" rtlCol="0" anchor="b">
            <a:noAutofit/>
          </a:bodyPr>
          <a:lstStyle>
            <a:lvl1pPr algn="l" defTabSz="685834" rtl="0" eaLnBrk="1" latinLnBrk="0" hangingPunct="1">
              <a:lnSpc>
                <a:spcPct val="90000"/>
              </a:lnSpc>
              <a:spcBef>
                <a:spcPct val="0"/>
              </a:spcBef>
              <a:buNone/>
              <a:defRPr sz="2100" b="1" kern="1200">
                <a:solidFill>
                  <a:schemeClr val="accent6"/>
                </a:solidFill>
                <a:latin typeface="+mj-lt"/>
                <a:ea typeface="+mj-ea"/>
                <a:cs typeface="+mj-cs"/>
              </a:defRPr>
            </a:lvl1pPr>
          </a:lstStyle>
          <a:p>
            <a:pPr fontAlgn="auto">
              <a:spcAft>
                <a:spcPts val="0"/>
              </a:spcAft>
              <a:defRPr/>
            </a:pPr>
            <a:r>
              <a:rPr lang="en-US" sz="3600" dirty="0" smtClean="0">
                <a:solidFill>
                  <a:srgbClr val="387C2C"/>
                </a:solidFill>
                <a:latin typeface="微软雅黑" pitchFamily="34" charset="-122"/>
                <a:ea typeface="微软雅黑" pitchFamily="34" charset="-122"/>
                <a:cs typeface="SimSun"/>
                <a:sym typeface="Arial"/>
              </a:rPr>
              <a:t>混合云机遇</a:t>
            </a:r>
            <a:endParaRPr lang="zh-CN" sz="3600" dirty="0">
              <a:solidFill>
                <a:srgbClr val="387C2C"/>
              </a:solidFill>
              <a:latin typeface="微软雅黑" pitchFamily="34" charset="-122"/>
              <a:ea typeface="微软雅黑" pitchFamily="34" charset="-122"/>
              <a:sym typeface="Arial"/>
            </a:endParaRPr>
          </a:p>
        </p:txBody>
      </p:sp>
    </p:spTree>
    <p:extLst>
      <p:ext uri="{BB962C8B-B14F-4D97-AF65-F5344CB8AC3E}">
        <p14:creationId xmlns:p14="http://schemas.microsoft.com/office/powerpoint/2010/main" val="104893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50"/>
                                  </p:stCondLst>
                                  <p:childTnLst>
                                    <p:set>
                                      <p:cBhvr>
                                        <p:cTn id="6" dur="1" fill="hold">
                                          <p:stCondLst>
                                            <p:cond delay="0"/>
                                          </p:stCondLst>
                                        </p:cTn>
                                        <p:tgtEl>
                                          <p:spTgt spid="63"/>
                                        </p:tgtEl>
                                        <p:attrNameLst>
                                          <p:attrName>style.visibility</p:attrName>
                                        </p:attrNameLst>
                                      </p:cBhvr>
                                      <p:to>
                                        <p:strVal val="visible"/>
                                      </p:to>
                                    </p:set>
                                    <p:animEffect transition="in" filter="fade">
                                      <p:cBhvr>
                                        <p:cTn id="7" dur="1000"/>
                                        <p:tgtEl>
                                          <p:spTgt spid="63"/>
                                        </p:tgtEl>
                                      </p:cBhvr>
                                    </p:animEffect>
                                  </p:childTnLst>
                                </p:cTn>
                              </p:par>
                              <p:par>
                                <p:cTn id="8" presetID="42" presetClass="path" presetSubtype="0" decel="100000" fill="hold" grpId="1" nodeType="withEffect">
                                  <p:stCondLst>
                                    <p:cond delay="750"/>
                                  </p:stCondLst>
                                  <p:childTnLst>
                                    <p:animMotion origin="layout" path="M -0.02604 -3.45679E-6 L -2.22222E-6 -3.45679E-6 " pathEditMode="relative" rAng="0" ptsTypes="AA">
                                      <p:cBhvr>
                                        <p:cTn id="9" dur="1000" fill="hold"/>
                                        <p:tgtEl>
                                          <p:spTgt spid="63"/>
                                        </p:tgtEl>
                                        <p:attrNameLst>
                                          <p:attrName>ppt_x</p:attrName>
                                          <p:attrName>ppt_y</p:attrName>
                                        </p:attrNameLst>
                                      </p:cBhvr>
                                      <p:rCtr x="1302" y="0"/>
                                    </p:animMotion>
                                  </p:childTnLst>
                                </p:cTn>
                              </p:par>
                              <p:par>
                                <p:cTn id="10" presetID="10" presetClass="entr" presetSubtype="0" fill="hold" grpId="0" nodeType="withEffect">
                                  <p:stCondLst>
                                    <p:cond delay="750"/>
                                  </p:stCondLst>
                                  <p:childTnLst>
                                    <p:set>
                                      <p:cBhvr>
                                        <p:cTn id="11" dur="1" fill="hold">
                                          <p:stCondLst>
                                            <p:cond delay="0"/>
                                          </p:stCondLst>
                                        </p:cTn>
                                        <p:tgtEl>
                                          <p:spTgt spid="64"/>
                                        </p:tgtEl>
                                        <p:attrNameLst>
                                          <p:attrName>style.visibility</p:attrName>
                                        </p:attrNameLst>
                                      </p:cBhvr>
                                      <p:to>
                                        <p:strVal val="visible"/>
                                      </p:to>
                                    </p:set>
                                    <p:animEffect transition="in" filter="fade">
                                      <p:cBhvr>
                                        <p:cTn id="12" dur="1000"/>
                                        <p:tgtEl>
                                          <p:spTgt spid="64"/>
                                        </p:tgtEl>
                                      </p:cBhvr>
                                    </p:animEffect>
                                  </p:childTnLst>
                                </p:cTn>
                              </p:par>
                              <p:par>
                                <p:cTn id="13" presetID="42" presetClass="path" presetSubtype="0" decel="100000" fill="hold" grpId="1" nodeType="withEffect">
                                  <p:stCondLst>
                                    <p:cond delay="750"/>
                                  </p:stCondLst>
                                  <p:childTnLst>
                                    <p:animMotion origin="layout" path="M -0.02604 -3.45679E-6 L -2.22222E-6 -3.45679E-6 " pathEditMode="relative" rAng="0" ptsTypes="AA">
                                      <p:cBhvr>
                                        <p:cTn id="14" dur="1000" fill="hold"/>
                                        <p:tgtEl>
                                          <p:spTgt spid="64"/>
                                        </p:tgtEl>
                                        <p:attrNameLst>
                                          <p:attrName>ppt_x</p:attrName>
                                          <p:attrName>ppt_y</p:attrName>
                                        </p:attrNameLst>
                                      </p:cBhvr>
                                      <p:rCtr x="1302" y="0"/>
                                    </p:animMotion>
                                  </p:childTnLst>
                                </p:cTn>
                              </p:par>
                              <p:par>
                                <p:cTn id="15" presetID="10" presetClass="entr" presetSubtype="0" fill="hold" grpId="0" nodeType="withEffect">
                                  <p:stCondLst>
                                    <p:cond delay="750"/>
                                  </p:stCondLst>
                                  <p:childTnLst>
                                    <p:set>
                                      <p:cBhvr>
                                        <p:cTn id="16" dur="1" fill="hold">
                                          <p:stCondLst>
                                            <p:cond delay="0"/>
                                          </p:stCondLst>
                                        </p:cTn>
                                        <p:tgtEl>
                                          <p:spTgt spid="61"/>
                                        </p:tgtEl>
                                        <p:attrNameLst>
                                          <p:attrName>style.visibility</p:attrName>
                                        </p:attrNameLst>
                                      </p:cBhvr>
                                      <p:to>
                                        <p:strVal val="visible"/>
                                      </p:to>
                                    </p:set>
                                    <p:animEffect transition="in" filter="fade">
                                      <p:cBhvr>
                                        <p:cTn id="17" dur="1000"/>
                                        <p:tgtEl>
                                          <p:spTgt spid="61"/>
                                        </p:tgtEl>
                                      </p:cBhvr>
                                    </p:animEffect>
                                  </p:childTnLst>
                                </p:cTn>
                              </p:par>
                              <p:par>
                                <p:cTn id="18" presetID="42" presetClass="path" presetSubtype="0" decel="100000" fill="hold" grpId="1" nodeType="withEffect">
                                  <p:stCondLst>
                                    <p:cond delay="750"/>
                                  </p:stCondLst>
                                  <p:childTnLst>
                                    <p:animMotion origin="layout" path="M 0.02848 3.20988E-6 L -3.88889E-6 3.20988E-6 " pathEditMode="relative" rAng="0" ptsTypes="AA">
                                      <p:cBhvr>
                                        <p:cTn id="19" dur="1000" fill="hold"/>
                                        <p:tgtEl>
                                          <p:spTgt spid="61"/>
                                        </p:tgtEl>
                                        <p:attrNameLst>
                                          <p:attrName>ppt_x</p:attrName>
                                          <p:attrName>ppt_y</p:attrName>
                                        </p:attrNameLst>
                                      </p:cBhvr>
                                      <p:rCtr x="-1424" y="0"/>
                                    </p:animMotion>
                                  </p:childTnLst>
                                </p:cTn>
                              </p:par>
                              <p:par>
                                <p:cTn id="20" presetID="10" presetClass="entr" presetSubtype="0" fill="hold" grpId="0" nodeType="withEffect">
                                  <p:stCondLst>
                                    <p:cond delay="750"/>
                                  </p:stCondLst>
                                  <p:childTnLst>
                                    <p:set>
                                      <p:cBhvr>
                                        <p:cTn id="21" dur="1" fill="hold">
                                          <p:stCondLst>
                                            <p:cond delay="0"/>
                                          </p:stCondLst>
                                        </p:cTn>
                                        <p:tgtEl>
                                          <p:spTgt spid="62"/>
                                        </p:tgtEl>
                                        <p:attrNameLst>
                                          <p:attrName>style.visibility</p:attrName>
                                        </p:attrNameLst>
                                      </p:cBhvr>
                                      <p:to>
                                        <p:strVal val="visible"/>
                                      </p:to>
                                    </p:set>
                                    <p:animEffect transition="in" filter="fade">
                                      <p:cBhvr>
                                        <p:cTn id="22" dur="1000"/>
                                        <p:tgtEl>
                                          <p:spTgt spid="62"/>
                                        </p:tgtEl>
                                      </p:cBhvr>
                                    </p:animEffect>
                                  </p:childTnLst>
                                </p:cTn>
                              </p:par>
                              <p:par>
                                <p:cTn id="23" presetID="42" presetClass="path" presetSubtype="0" decel="100000" fill="hold" grpId="1" nodeType="withEffect">
                                  <p:stCondLst>
                                    <p:cond delay="750"/>
                                  </p:stCondLst>
                                  <p:childTnLst>
                                    <p:animMotion origin="layout" path="M 0.02848 3.20988E-6 L -3.88889E-6 3.20988E-6 " pathEditMode="relative" rAng="0" ptsTypes="AA">
                                      <p:cBhvr>
                                        <p:cTn id="24" dur="1000" fill="hold"/>
                                        <p:tgtEl>
                                          <p:spTgt spid="62"/>
                                        </p:tgtEl>
                                        <p:attrNameLst>
                                          <p:attrName>ppt_x</p:attrName>
                                          <p:attrName>ppt_y</p:attrName>
                                        </p:attrNameLst>
                                      </p:cBhvr>
                                      <p:rCtr x="-1424" y="0"/>
                                    </p:animMotion>
                                  </p:childTnLst>
                                </p:cTn>
                              </p:par>
                            </p:childTnLst>
                          </p:cTn>
                        </p:par>
                        <p:par>
                          <p:cTn id="25" fill="hold">
                            <p:stCondLst>
                              <p:cond delay="1750"/>
                            </p:stCondLst>
                            <p:childTnLst>
                              <p:par>
                                <p:cTn id="26" presetID="10" presetClass="entr" presetSubtype="0" fill="hold" grpId="0" nodeType="after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fade">
                                      <p:cBhvr>
                                        <p:cTn id="28" dur="750"/>
                                        <p:tgtEl>
                                          <p:spTgt spid="65"/>
                                        </p:tgtEl>
                                      </p:cBhvr>
                                    </p:animEffect>
                                  </p:childTnLst>
                                </p:cTn>
                              </p:par>
                              <p:par>
                                <p:cTn id="29" presetID="10" presetClass="entr" presetSubtype="0" fill="hold" nodeType="withEffect">
                                  <p:stCondLst>
                                    <p:cond delay="750"/>
                                  </p:stCondLst>
                                  <p:childTnLst>
                                    <p:set>
                                      <p:cBhvr>
                                        <p:cTn id="30" dur="1" fill="hold">
                                          <p:stCondLst>
                                            <p:cond delay="0"/>
                                          </p:stCondLst>
                                        </p:cTn>
                                        <p:tgtEl>
                                          <p:spTgt spid="66"/>
                                        </p:tgtEl>
                                        <p:attrNameLst>
                                          <p:attrName>style.visibility</p:attrName>
                                        </p:attrNameLst>
                                      </p:cBhvr>
                                      <p:to>
                                        <p:strVal val="visible"/>
                                      </p:to>
                                    </p:set>
                                    <p:animEffect transition="in" filter="fade">
                                      <p:cBhvr>
                                        <p:cTn id="31" dur="500"/>
                                        <p:tgtEl>
                                          <p:spTgt spid="66"/>
                                        </p:tgtEl>
                                      </p:cBhvr>
                                    </p:animEffect>
                                  </p:childTnLst>
                                </p:cTn>
                              </p:par>
                              <p:par>
                                <p:cTn id="32" presetID="42" presetClass="path" presetSubtype="0" decel="100000" fill="hold" nodeType="withEffect">
                                  <p:stCondLst>
                                    <p:cond delay="750"/>
                                  </p:stCondLst>
                                  <p:childTnLst>
                                    <p:animMotion origin="layout" path="M 2.77778E-7 0.17705 L 2.77778E-7 4.18877E-6 " pathEditMode="relative" rAng="0" ptsTypes="AA">
                                      <p:cBhvr>
                                        <p:cTn id="33" dur="1000" fill="hold"/>
                                        <p:tgtEl>
                                          <p:spTgt spid="66"/>
                                        </p:tgtEl>
                                        <p:attrNameLst>
                                          <p:attrName>ppt_x</p:attrName>
                                          <p:attrName>ppt_y</p:attrName>
                                        </p:attrNameLst>
                                      </p:cBhvr>
                                      <p:rCtr x="0" y="-885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1" grpId="1"/>
      <p:bldP spid="62" grpId="0"/>
      <p:bldP spid="62" grpId="1"/>
      <p:bldP spid="63" grpId="0"/>
      <p:bldP spid="63" grpId="1"/>
      <p:bldP spid="64" grpId="0"/>
      <p:bldP spid="64" grpId="1"/>
      <p:bldP spid="6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sz="4000" dirty="0" smtClean="0">
                <a:latin typeface="微软雅黑" pitchFamily="34" charset="-122"/>
                <a:ea typeface="微软雅黑" pitchFamily="34" charset="-122"/>
              </a:rPr>
              <a:t>混合云：企业</a:t>
            </a:r>
            <a:r>
              <a:rPr lang="en-US" altLang="zh-CN" sz="4000" dirty="0" smtClean="0">
                <a:latin typeface="微软雅黑" pitchFamily="34" charset="-122"/>
                <a:ea typeface="微软雅黑" pitchFamily="34" charset="-122"/>
              </a:rPr>
              <a:t>IT</a:t>
            </a:r>
            <a:r>
              <a:rPr lang="zh-CN" altLang="en-US" sz="4000" dirty="0" smtClean="0">
                <a:latin typeface="微软雅黑" pitchFamily="34" charset="-122"/>
                <a:ea typeface="微软雅黑" pitchFamily="34" charset="-122"/>
              </a:rPr>
              <a:t>环境的延伸</a:t>
            </a:r>
            <a:endParaRPr lang="en-US" sz="4000" dirty="0">
              <a:latin typeface="微软雅黑" pitchFamily="34" charset="-122"/>
              <a:ea typeface="微软雅黑" pitchFamily="34" charset="-122"/>
            </a:endParaRPr>
          </a:p>
        </p:txBody>
      </p:sp>
      <p:sp>
        <p:nvSpPr>
          <p:cNvPr id="5" name="Left-Right Arrow 4"/>
          <p:cNvSpPr/>
          <p:nvPr/>
        </p:nvSpPr>
        <p:spPr bwMode="auto">
          <a:xfrm>
            <a:off x="4660770" y="1473505"/>
            <a:ext cx="2834640" cy="857179"/>
          </a:xfrm>
          <a:prstGeom prst="leftRightArrow">
            <a:avLst>
              <a:gd name="adj1" fmla="val 78178"/>
              <a:gd name="adj2" fmla="val 50000"/>
            </a:avLst>
          </a:prstGeom>
          <a:ln/>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lgn="ctr"/>
            <a:r>
              <a:rPr lang="zh-CN" altLang="en-US" sz="2000" dirty="0">
                <a:solidFill>
                  <a:prstClr val="white"/>
                </a:solidFill>
                <a:latin typeface="微软雅黑" pitchFamily="34" charset="-122"/>
                <a:ea typeface="微软雅黑" pitchFamily="34" charset="-122"/>
              </a:rPr>
              <a:t>现有应用和</a:t>
            </a:r>
            <a:r>
              <a:rPr sz="2000" dirty="0">
                <a:solidFill>
                  <a:prstClr val="white"/>
                </a:solidFill>
                <a:latin typeface="微软雅黑" pitchFamily="34" charset="-122"/>
                <a:ea typeface="微软雅黑" pitchFamily="34" charset="-122"/>
              </a:rPr>
              <a:t/>
            </a:r>
            <a:br>
              <a:rPr sz="2000" dirty="0">
                <a:solidFill>
                  <a:prstClr val="white"/>
                </a:solidFill>
                <a:latin typeface="微软雅黑" pitchFamily="34" charset="-122"/>
                <a:ea typeface="微软雅黑" pitchFamily="34" charset="-122"/>
              </a:rPr>
            </a:br>
            <a:r>
              <a:rPr lang="zh-CN" altLang="en-US" sz="2000" dirty="0">
                <a:solidFill>
                  <a:prstClr val="white"/>
                </a:solidFill>
                <a:latin typeface="微软雅黑" pitchFamily="34" charset="-122"/>
                <a:ea typeface="微软雅黑" pitchFamily="34" charset="-122"/>
              </a:rPr>
              <a:t>新应用</a:t>
            </a:r>
          </a:p>
        </p:txBody>
      </p:sp>
      <p:sp>
        <p:nvSpPr>
          <p:cNvPr id="38" name="Left-Right Arrow 37"/>
          <p:cNvSpPr/>
          <p:nvPr/>
        </p:nvSpPr>
        <p:spPr bwMode="auto">
          <a:xfrm>
            <a:off x="4661495" y="2876621"/>
            <a:ext cx="2834640" cy="857179"/>
          </a:xfrm>
          <a:prstGeom prst="leftRightArrow">
            <a:avLst>
              <a:gd name="adj1" fmla="val 72811"/>
              <a:gd name="adj2" fmla="val 50000"/>
            </a:avLst>
          </a:prstGeom>
          <a:ln/>
        </p:spPr>
        <p:style>
          <a:lnRef idx="1">
            <a:schemeClr val="accent2"/>
          </a:lnRef>
          <a:fillRef idx="3">
            <a:schemeClr val="accent2"/>
          </a:fillRef>
          <a:effectRef idx="2">
            <a:schemeClr val="accent2"/>
          </a:effectRef>
          <a:fontRef idx="minor">
            <a:schemeClr val="lt1"/>
          </a:fontRef>
        </p:style>
        <p:txBody>
          <a:bodyPr lIns="121899" tIns="60949" rIns="121899" bIns="60949" rtlCol="0" anchor="ctr"/>
          <a:lstStyle/>
          <a:p>
            <a:pPr algn="ctr"/>
            <a:r>
              <a:rPr lang="zh-CN" altLang="en-US" sz="2000" dirty="0">
                <a:solidFill>
                  <a:schemeClr val="tx2">
                    <a:lumMod val="95000"/>
                    <a:lumOff val="5000"/>
                  </a:schemeClr>
                </a:solidFill>
                <a:latin typeface="微软雅黑" pitchFamily="34" charset="-122"/>
                <a:ea typeface="微软雅黑" pitchFamily="34" charset="-122"/>
              </a:rPr>
              <a:t>无缝网络</a:t>
            </a:r>
            <a:r>
              <a:rPr lang="en-US" altLang="zh-CN" sz="2000" dirty="0">
                <a:solidFill>
                  <a:schemeClr val="tx2">
                    <a:lumMod val="95000"/>
                    <a:lumOff val="5000"/>
                  </a:schemeClr>
                </a:solidFill>
                <a:latin typeface="微软雅黑" pitchFamily="34" charset="-122"/>
                <a:ea typeface="微软雅黑" pitchFamily="34" charset="-122"/>
              </a:rPr>
              <a:t/>
            </a:r>
            <a:br>
              <a:rPr lang="en-US" altLang="zh-CN" sz="2000" dirty="0">
                <a:solidFill>
                  <a:schemeClr val="tx2">
                    <a:lumMod val="95000"/>
                    <a:lumOff val="5000"/>
                  </a:schemeClr>
                </a:solidFill>
                <a:latin typeface="微软雅黑" pitchFamily="34" charset="-122"/>
                <a:ea typeface="微软雅黑" pitchFamily="34" charset="-122"/>
              </a:rPr>
            </a:br>
            <a:r>
              <a:rPr lang="zh-CN" altLang="en-US" sz="2000" dirty="0">
                <a:solidFill>
                  <a:schemeClr val="tx2">
                    <a:lumMod val="95000"/>
                    <a:lumOff val="5000"/>
                  </a:schemeClr>
                </a:solidFill>
                <a:latin typeface="微软雅黑" pitchFamily="34" charset="-122"/>
                <a:ea typeface="微软雅黑" pitchFamily="34" charset="-122"/>
              </a:rPr>
              <a:t>连接</a:t>
            </a:r>
          </a:p>
        </p:txBody>
      </p:sp>
      <p:sp>
        <p:nvSpPr>
          <p:cNvPr id="39" name="Left-Right Arrow 38"/>
          <p:cNvSpPr/>
          <p:nvPr/>
        </p:nvSpPr>
        <p:spPr bwMode="auto">
          <a:xfrm>
            <a:off x="4641615" y="4228037"/>
            <a:ext cx="2834640" cy="857179"/>
          </a:xfrm>
          <a:prstGeom prst="leftRightArrow">
            <a:avLst>
              <a:gd name="adj1" fmla="val 70127"/>
              <a:gd name="adj2" fmla="val 50000"/>
            </a:avLst>
          </a:prstGeom>
          <a:ln/>
        </p:spPr>
        <p:style>
          <a:lnRef idx="1">
            <a:schemeClr val="accent3"/>
          </a:lnRef>
          <a:fillRef idx="3">
            <a:schemeClr val="accent3"/>
          </a:fillRef>
          <a:effectRef idx="2">
            <a:schemeClr val="accent3"/>
          </a:effectRef>
          <a:fontRef idx="minor">
            <a:schemeClr val="lt1"/>
          </a:fontRef>
        </p:style>
        <p:txBody>
          <a:bodyPr lIns="121899" tIns="60949" rIns="121899" bIns="60949" rtlCol="0" anchor="ctr"/>
          <a:lstStyle/>
          <a:p>
            <a:pPr algn="ctr"/>
            <a:r>
              <a:rPr lang="zh-CN" altLang="en-US" sz="2000" dirty="0">
                <a:solidFill>
                  <a:prstClr val="white"/>
                </a:solidFill>
                <a:latin typeface="微软雅黑" pitchFamily="34" charset="-122"/>
                <a:ea typeface="微软雅黑" pitchFamily="34" charset="-122"/>
              </a:rPr>
              <a:t>统一管理</a:t>
            </a:r>
          </a:p>
        </p:txBody>
      </p:sp>
      <p:sp>
        <p:nvSpPr>
          <p:cNvPr id="21" name="Title 1"/>
          <p:cNvSpPr txBox="1">
            <a:spLocks/>
          </p:cNvSpPr>
          <p:nvPr/>
        </p:nvSpPr>
        <p:spPr bwMode="auto">
          <a:xfrm>
            <a:off x="434484" y="5674157"/>
            <a:ext cx="11319863" cy="4445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2200" b="1">
                <a:solidFill>
                  <a:srgbClr val="003D79"/>
                </a:solidFill>
                <a:latin typeface="+mj-lt"/>
                <a:ea typeface="+mj-ea"/>
                <a:cs typeface="+mj-cs"/>
              </a:defRPr>
            </a:lvl1pPr>
            <a:lvl2pPr algn="l" rtl="0" eaLnBrk="0" fontAlgn="base" hangingPunct="0">
              <a:spcBef>
                <a:spcPct val="0"/>
              </a:spcBef>
              <a:spcAft>
                <a:spcPct val="0"/>
              </a:spcAft>
              <a:defRPr sz="2200" b="1">
                <a:solidFill>
                  <a:srgbClr val="333333"/>
                </a:solidFill>
                <a:latin typeface="Arial" charset="0"/>
                <a:ea typeface="ＭＳ Ｐゴシック" pitchFamily="34" charset="-128"/>
              </a:defRPr>
            </a:lvl2pPr>
            <a:lvl3pPr algn="l" rtl="0" eaLnBrk="0" fontAlgn="base" hangingPunct="0">
              <a:spcBef>
                <a:spcPct val="0"/>
              </a:spcBef>
              <a:spcAft>
                <a:spcPct val="0"/>
              </a:spcAft>
              <a:defRPr sz="2200" b="1">
                <a:solidFill>
                  <a:srgbClr val="333333"/>
                </a:solidFill>
                <a:latin typeface="Arial" charset="0"/>
                <a:ea typeface="ＭＳ Ｐゴシック" pitchFamily="34" charset="-128"/>
              </a:defRPr>
            </a:lvl3pPr>
            <a:lvl4pPr algn="l" rtl="0" eaLnBrk="0" fontAlgn="base" hangingPunct="0">
              <a:spcBef>
                <a:spcPct val="0"/>
              </a:spcBef>
              <a:spcAft>
                <a:spcPct val="0"/>
              </a:spcAft>
              <a:defRPr sz="2200" b="1">
                <a:solidFill>
                  <a:srgbClr val="333333"/>
                </a:solidFill>
                <a:latin typeface="Arial" charset="0"/>
                <a:ea typeface="ＭＳ Ｐゴシック" pitchFamily="34" charset="-128"/>
              </a:defRPr>
            </a:lvl4pPr>
            <a:lvl5pPr algn="l" rtl="0" eaLnBrk="0" fontAlgn="base" hangingPunct="0">
              <a:spcBef>
                <a:spcPct val="0"/>
              </a:spcBef>
              <a:spcAft>
                <a:spcPct val="0"/>
              </a:spcAft>
              <a:defRPr sz="2200" b="1">
                <a:solidFill>
                  <a:srgbClr val="333333"/>
                </a:solidFill>
                <a:latin typeface="Arial" charset="0"/>
                <a:ea typeface="ＭＳ Ｐゴシック" pitchFamily="34" charset="-128"/>
              </a:defRPr>
            </a:lvl5pPr>
            <a:lvl6pPr marL="457200" algn="l" rtl="0" fontAlgn="base">
              <a:spcBef>
                <a:spcPct val="0"/>
              </a:spcBef>
              <a:spcAft>
                <a:spcPct val="0"/>
              </a:spcAft>
              <a:defRPr sz="2200" b="1">
                <a:solidFill>
                  <a:schemeClr val="tx2"/>
                </a:solidFill>
                <a:latin typeface="Arial" charset="0"/>
                <a:ea typeface="ＭＳ Ｐゴシック" pitchFamily="34" charset="-128"/>
              </a:defRPr>
            </a:lvl6pPr>
            <a:lvl7pPr marL="914400" algn="l" rtl="0" fontAlgn="base">
              <a:spcBef>
                <a:spcPct val="0"/>
              </a:spcBef>
              <a:spcAft>
                <a:spcPct val="0"/>
              </a:spcAft>
              <a:defRPr sz="2200" b="1">
                <a:solidFill>
                  <a:schemeClr val="tx2"/>
                </a:solidFill>
                <a:latin typeface="Arial" charset="0"/>
                <a:ea typeface="ＭＳ Ｐゴシック" pitchFamily="34" charset="-128"/>
              </a:defRPr>
            </a:lvl7pPr>
            <a:lvl8pPr marL="1371600" algn="l" rtl="0" fontAlgn="base">
              <a:spcBef>
                <a:spcPct val="0"/>
              </a:spcBef>
              <a:spcAft>
                <a:spcPct val="0"/>
              </a:spcAft>
              <a:defRPr sz="2200" b="1">
                <a:solidFill>
                  <a:schemeClr val="tx2"/>
                </a:solidFill>
                <a:latin typeface="Arial" charset="0"/>
                <a:ea typeface="ＭＳ Ｐゴシック" pitchFamily="34" charset="-128"/>
              </a:defRPr>
            </a:lvl8pPr>
            <a:lvl9pPr marL="1828800" algn="l" rtl="0" fontAlgn="base">
              <a:spcBef>
                <a:spcPct val="0"/>
              </a:spcBef>
              <a:spcAft>
                <a:spcPct val="0"/>
              </a:spcAft>
              <a:defRPr sz="2200" b="1">
                <a:solidFill>
                  <a:schemeClr val="tx2"/>
                </a:solidFill>
                <a:latin typeface="Arial" charset="0"/>
                <a:ea typeface="ＭＳ Ｐゴシック" pitchFamily="34" charset="-128"/>
              </a:defRPr>
            </a:lvl9pPr>
          </a:lstStyle>
          <a:p>
            <a:pPr algn="ctr">
              <a:defRPr/>
            </a:pPr>
            <a:r>
              <a:rPr lang="zh-CN" altLang="en-US" sz="2700" b="0" kern="0" dirty="0">
                <a:solidFill>
                  <a:schemeClr val="tx2">
                    <a:lumMod val="95000"/>
                    <a:lumOff val="5000"/>
                  </a:schemeClr>
                </a:solidFill>
                <a:latin typeface="微软雅黑" pitchFamily="34" charset="-122"/>
                <a:ea typeface="微软雅黑" pitchFamily="34" charset="-122"/>
              </a:rPr>
              <a:t>无缝扩展您的数据中心 </a:t>
            </a:r>
            <a:r>
              <a:rPr lang="en-US" altLang="zh-CN" sz="2700" b="0" kern="0" dirty="0">
                <a:solidFill>
                  <a:schemeClr val="tx2">
                    <a:lumMod val="95000"/>
                    <a:lumOff val="5000"/>
                  </a:schemeClr>
                </a:solidFill>
                <a:latin typeface="微软雅黑" pitchFamily="34" charset="-122"/>
                <a:ea typeface="微软雅黑" pitchFamily="34" charset="-122"/>
              </a:rPr>
              <a:t>– </a:t>
            </a:r>
            <a:r>
              <a:rPr lang="zh-CN" altLang="en-US" sz="2700" b="0" kern="0" dirty="0">
                <a:solidFill>
                  <a:schemeClr val="tx2">
                    <a:lumMod val="95000"/>
                    <a:lumOff val="5000"/>
                  </a:schemeClr>
                </a:solidFill>
                <a:latin typeface="微软雅黑" pitchFamily="34" charset="-122"/>
                <a:ea typeface="微软雅黑" pitchFamily="34" charset="-122"/>
              </a:rPr>
              <a:t>所有应用，无需更改。</a:t>
            </a:r>
          </a:p>
        </p:txBody>
      </p:sp>
      <p:sp>
        <p:nvSpPr>
          <p:cNvPr id="29" name="Freeform 34"/>
          <p:cNvSpPr>
            <a:spLocks noEditPoints="1"/>
          </p:cNvSpPr>
          <p:nvPr/>
        </p:nvSpPr>
        <p:spPr bwMode="gray">
          <a:xfrm>
            <a:off x="3221706" y="2845282"/>
            <a:ext cx="937878" cy="148116"/>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6"/>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6"/>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99" tIns="60949" rIns="121899" bIns="60949" numCol="1" anchor="t" anchorCtr="0" compatLnSpc="1">
            <a:prstTxWarp prst="textNoShape">
              <a:avLst/>
            </a:prstTxWarp>
          </a:bodyPr>
          <a:lstStyle/>
          <a:p>
            <a:endParaRPr lang="en-US" sz="2400">
              <a:solidFill>
                <a:prstClr val="white"/>
              </a:solidFill>
              <a:latin typeface="微软雅黑" pitchFamily="34" charset="-122"/>
              <a:ea typeface="微软雅黑" pitchFamily="34" charset="-122"/>
            </a:endParaRPr>
          </a:p>
        </p:txBody>
      </p:sp>
      <p:sp>
        <p:nvSpPr>
          <p:cNvPr id="41" name="Freeform 28"/>
          <p:cNvSpPr>
            <a:spLocks/>
          </p:cNvSpPr>
          <p:nvPr/>
        </p:nvSpPr>
        <p:spPr bwMode="gray">
          <a:xfrm>
            <a:off x="1669588" y="3228586"/>
            <a:ext cx="1041326" cy="70493"/>
          </a:xfrm>
          <a:custGeom>
            <a:avLst/>
            <a:gdLst>
              <a:gd name="T0" fmla="*/ 545 w 654"/>
              <a:gd name="T1" fmla="*/ 0 h 59"/>
              <a:gd name="T2" fmla="*/ 106 w 654"/>
              <a:gd name="T3" fmla="*/ 0 h 59"/>
              <a:gd name="T4" fmla="*/ 0 w 654"/>
              <a:gd name="T5" fmla="*/ 59 h 59"/>
              <a:gd name="T6" fmla="*/ 654 w 654"/>
              <a:gd name="T7" fmla="*/ 59 h 59"/>
              <a:gd name="T8" fmla="*/ 545 w 654"/>
              <a:gd name="T9" fmla="*/ 0 h 59"/>
            </a:gdLst>
            <a:ahLst/>
            <a:cxnLst>
              <a:cxn ang="0">
                <a:pos x="T0" y="T1"/>
              </a:cxn>
              <a:cxn ang="0">
                <a:pos x="T2" y="T3"/>
              </a:cxn>
              <a:cxn ang="0">
                <a:pos x="T4" y="T5"/>
              </a:cxn>
              <a:cxn ang="0">
                <a:pos x="T6" y="T7"/>
              </a:cxn>
              <a:cxn ang="0">
                <a:pos x="T8" y="T9"/>
              </a:cxn>
            </a:cxnLst>
            <a:rect l="0" t="0" r="r" b="b"/>
            <a:pathLst>
              <a:path w="654" h="59">
                <a:moveTo>
                  <a:pt x="545" y="0"/>
                </a:moveTo>
                <a:lnTo>
                  <a:pt x="106" y="0"/>
                </a:lnTo>
                <a:lnTo>
                  <a:pt x="0" y="59"/>
                </a:lnTo>
                <a:lnTo>
                  <a:pt x="654" y="59"/>
                </a:lnTo>
                <a:lnTo>
                  <a:pt x="545"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99" tIns="60949" rIns="121899" bIns="60949" numCol="1" anchor="t" anchorCtr="0" compatLnSpc="1">
            <a:prstTxWarp prst="textNoShape">
              <a:avLst/>
            </a:prstTxWarp>
          </a:bodyPr>
          <a:lstStyle/>
          <a:p>
            <a:pPr>
              <a:defRPr/>
            </a:pPr>
            <a:endParaRPr lang="en-US" sz="2400" kern="0">
              <a:solidFill>
                <a:prstClr val="white"/>
              </a:solidFill>
              <a:latin typeface="微软雅黑" pitchFamily="34" charset="-122"/>
              <a:ea typeface="微软雅黑" pitchFamily="34" charset="-122"/>
            </a:endParaRPr>
          </a:p>
        </p:txBody>
      </p:sp>
      <p:sp>
        <p:nvSpPr>
          <p:cNvPr id="42" name="Freeform 29"/>
          <p:cNvSpPr>
            <a:spLocks noEditPoints="1"/>
          </p:cNvSpPr>
          <p:nvPr/>
        </p:nvSpPr>
        <p:spPr bwMode="gray">
          <a:xfrm>
            <a:off x="1838366" y="2867756"/>
            <a:ext cx="698994" cy="346493"/>
          </a:xfrm>
          <a:custGeom>
            <a:avLst/>
            <a:gdLst>
              <a:gd name="T0" fmla="*/ 184 w 186"/>
              <a:gd name="T1" fmla="*/ 0 h 123"/>
              <a:gd name="T2" fmla="*/ 1 w 186"/>
              <a:gd name="T3" fmla="*/ 0 h 123"/>
              <a:gd name="T4" fmla="*/ 0 w 186"/>
              <a:gd name="T5" fmla="*/ 1 h 123"/>
              <a:gd name="T6" fmla="*/ 0 w 186"/>
              <a:gd name="T7" fmla="*/ 122 h 123"/>
              <a:gd name="T8" fmla="*/ 1 w 186"/>
              <a:gd name="T9" fmla="*/ 123 h 123"/>
              <a:gd name="T10" fmla="*/ 184 w 186"/>
              <a:gd name="T11" fmla="*/ 123 h 123"/>
              <a:gd name="T12" fmla="*/ 186 w 186"/>
              <a:gd name="T13" fmla="*/ 122 h 123"/>
              <a:gd name="T14" fmla="*/ 186 w 186"/>
              <a:gd name="T15" fmla="*/ 1 h 123"/>
              <a:gd name="T16" fmla="*/ 184 w 186"/>
              <a:gd name="T17" fmla="*/ 0 h 123"/>
              <a:gd name="T18" fmla="*/ 123 w 186"/>
              <a:gd name="T19" fmla="*/ 67 h 123"/>
              <a:gd name="T20" fmla="*/ 63 w 186"/>
              <a:gd name="T21" fmla="*/ 94 h 123"/>
              <a:gd name="T22" fmla="*/ 63 w 186"/>
              <a:gd name="T23" fmla="*/ 81 h 123"/>
              <a:gd name="T24" fmla="*/ 109 w 186"/>
              <a:gd name="T25" fmla="*/ 61 h 123"/>
              <a:gd name="T26" fmla="*/ 109 w 186"/>
              <a:gd name="T27" fmla="*/ 61 h 123"/>
              <a:gd name="T28" fmla="*/ 63 w 186"/>
              <a:gd name="T29" fmla="*/ 41 h 123"/>
              <a:gd name="T30" fmla="*/ 63 w 186"/>
              <a:gd name="T31" fmla="*/ 28 h 123"/>
              <a:gd name="T32" fmla="*/ 123 w 186"/>
              <a:gd name="T33" fmla="*/ 55 h 123"/>
              <a:gd name="T34" fmla="*/ 123 w 186"/>
              <a:gd name="T35" fmla="*/ 6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6" h="123">
                <a:moveTo>
                  <a:pt x="184" y="0"/>
                </a:moveTo>
                <a:cubicBezTo>
                  <a:pt x="1" y="0"/>
                  <a:pt x="1" y="0"/>
                  <a:pt x="1" y="0"/>
                </a:cubicBezTo>
                <a:cubicBezTo>
                  <a:pt x="1" y="0"/>
                  <a:pt x="0" y="1"/>
                  <a:pt x="0" y="1"/>
                </a:cubicBezTo>
                <a:cubicBezTo>
                  <a:pt x="0" y="122"/>
                  <a:pt x="0" y="122"/>
                  <a:pt x="0" y="122"/>
                </a:cubicBezTo>
                <a:cubicBezTo>
                  <a:pt x="0" y="123"/>
                  <a:pt x="1" y="123"/>
                  <a:pt x="1" y="123"/>
                </a:cubicBezTo>
                <a:cubicBezTo>
                  <a:pt x="184" y="123"/>
                  <a:pt x="184" y="123"/>
                  <a:pt x="184" y="123"/>
                </a:cubicBezTo>
                <a:cubicBezTo>
                  <a:pt x="185" y="123"/>
                  <a:pt x="186" y="123"/>
                  <a:pt x="186" y="122"/>
                </a:cubicBezTo>
                <a:cubicBezTo>
                  <a:pt x="186" y="1"/>
                  <a:pt x="186" y="1"/>
                  <a:pt x="186" y="1"/>
                </a:cubicBezTo>
                <a:cubicBezTo>
                  <a:pt x="186" y="1"/>
                  <a:pt x="185" y="0"/>
                  <a:pt x="184" y="0"/>
                </a:cubicBezTo>
                <a:close/>
                <a:moveTo>
                  <a:pt x="123" y="67"/>
                </a:moveTo>
                <a:cubicBezTo>
                  <a:pt x="63" y="94"/>
                  <a:pt x="63" y="94"/>
                  <a:pt x="63" y="94"/>
                </a:cubicBezTo>
                <a:cubicBezTo>
                  <a:pt x="63" y="81"/>
                  <a:pt x="63" y="81"/>
                  <a:pt x="63" y="81"/>
                </a:cubicBezTo>
                <a:cubicBezTo>
                  <a:pt x="109" y="61"/>
                  <a:pt x="109" y="61"/>
                  <a:pt x="109" y="61"/>
                </a:cubicBezTo>
                <a:cubicBezTo>
                  <a:pt x="109" y="61"/>
                  <a:pt x="109" y="61"/>
                  <a:pt x="109" y="61"/>
                </a:cubicBezTo>
                <a:cubicBezTo>
                  <a:pt x="63" y="41"/>
                  <a:pt x="63" y="41"/>
                  <a:pt x="63" y="41"/>
                </a:cubicBezTo>
                <a:cubicBezTo>
                  <a:pt x="63" y="28"/>
                  <a:pt x="63" y="28"/>
                  <a:pt x="63" y="28"/>
                </a:cubicBezTo>
                <a:cubicBezTo>
                  <a:pt x="123" y="55"/>
                  <a:pt x="123" y="55"/>
                  <a:pt x="123" y="55"/>
                </a:cubicBezTo>
                <a:lnTo>
                  <a:pt x="123" y="67"/>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99" tIns="60949" rIns="121899" bIns="60949" numCol="1" anchor="t" anchorCtr="0" compatLnSpc="1">
            <a:prstTxWarp prst="textNoShape">
              <a:avLst/>
            </a:prstTxWarp>
          </a:bodyPr>
          <a:lstStyle/>
          <a:p>
            <a:pPr>
              <a:defRPr/>
            </a:pPr>
            <a:endParaRPr lang="en-US" sz="2400" kern="0">
              <a:solidFill>
                <a:prstClr val="white"/>
              </a:solidFill>
              <a:latin typeface="微软雅黑" pitchFamily="34" charset="-122"/>
              <a:ea typeface="微软雅黑" pitchFamily="34" charset="-122"/>
            </a:endParaRPr>
          </a:p>
        </p:txBody>
      </p:sp>
      <p:sp>
        <p:nvSpPr>
          <p:cNvPr id="44" name="Freeform 27"/>
          <p:cNvSpPr>
            <a:spLocks/>
          </p:cNvSpPr>
          <p:nvPr/>
        </p:nvSpPr>
        <p:spPr bwMode="gray">
          <a:xfrm>
            <a:off x="1658443" y="3311027"/>
            <a:ext cx="1060433" cy="33455"/>
          </a:xfrm>
          <a:custGeom>
            <a:avLst/>
            <a:gdLst>
              <a:gd name="T0" fmla="*/ 0 w 282"/>
              <a:gd name="T1" fmla="*/ 0 h 12"/>
              <a:gd name="T2" fmla="*/ 0 w 282"/>
              <a:gd name="T3" fmla="*/ 4 h 12"/>
              <a:gd name="T4" fmla="*/ 0 w 282"/>
              <a:gd name="T5" fmla="*/ 8 h 12"/>
              <a:gd name="T6" fmla="*/ 0 w 282"/>
              <a:gd name="T7" fmla="*/ 9 h 12"/>
              <a:gd name="T8" fmla="*/ 3 w 282"/>
              <a:gd name="T9" fmla="*/ 12 h 12"/>
              <a:gd name="T10" fmla="*/ 279 w 282"/>
              <a:gd name="T11" fmla="*/ 12 h 12"/>
              <a:gd name="T12" fmla="*/ 282 w 282"/>
              <a:gd name="T13" fmla="*/ 9 h 12"/>
              <a:gd name="T14" fmla="*/ 282 w 282"/>
              <a:gd name="T15" fmla="*/ 9 h 12"/>
              <a:gd name="T16" fmla="*/ 282 w 282"/>
              <a:gd name="T17" fmla="*/ 8 h 12"/>
              <a:gd name="T18" fmla="*/ 282 w 282"/>
              <a:gd name="T19" fmla="*/ 4 h 12"/>
              <a:gd name="T20" fmla="*/ 282 w 282"/>
              <a:gd name="T21" fmla="*/ 0 h 12"/>
              <a:gd name="T22" fmla="*/ 0 w 282"/>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2" h="12">
                <a:moveTo>
                  <a:pt x="0" y="0"/>
                </a:moveTo>
                <a:cubicBezTo>
                  <a:pt x="0" y="4"/>
                  <a:pt x="0" y="4"/>
                  <a:pt x="0" y="4"/>
                </a:cubicBezTo>
                <a:cubicBezTo>
                  <a:pt x="0" y="8"/>
                  <a:pt x="0" y="8"/>
                  <a:pt x="0" y="8"/>
                </a:cubicBezTo>
                <a:cubicBezTo>
                  <a:pt x="0" y="9"/>
                  <a:pt x="0" y="9"/>
                  <a:pt x="0" y="9"/>
                </a:cubicBezTo>
                <a:cubicBezTo>
                  <a:pt x="0" y="10"/>
                  <a:pt x="1" y="12"/>
                  <a:pt x="3" y="12"/>
                </a:cubicBezTo>
                <a:cubicBezTo>
                  <a:pt x="279" y="12"/>
                  <a:pt x="279" y="12"/>
                  <a:pt x="279" y="12"/>
                </a:cubicBezTo>
                <a:cubicBezTo>
                  <a:pt x="281" y="12"/>
                  <a:pt x="282" y="10"/>
                  <a:pt x="282" y="9"/>
                </a:cubicBezTo>
                <a:cubicBezTo>
                  <a:pt x="282" y="9"/>
                  <a:pt x="282" y="9"/>
                  <a:pt x="282" y="9"/>
                </a:cubicBezTo>
                <a:cubicBezTo>
                  <a:pt x="282" y="8"/>
                  <a:pt x="282" y="8"/>
                  <a:pt x="282" y="8"/>
                </a:cubicBezTo>
                <a:cubicBezTo>
                  <a:pt x="282" y="4"/>
                  <a:pt x="282" y="4"/>
                  <a:pt x="282" y="4"/>
                </a:cubicBezTo>
                <a:cubicBezTo>
                  <a:pt x="282" y="0"/>
                  <a:pt x="282" y="0"/>
                  <a:pt x="282" y="0"/>
                </a:cubicBezTo>
                <a:lnTo>
                  <a:pt x="0"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99" tIns="60949" rIns="121899" bIns="60949" numCol="1" anchor="t" anchorCtr="0" compatLnSpc="1">
            <a:prstTxWarp prst="textNoShape">
              <a:avLst/>
            </a:prstTxWarp>
          </a:bodyPr>
          <a:lstStyle/>
          <a:p>
            <a:pPr>
              <a:defRPr/>
            </a:pPr>
            <a:endParaRPr lang="en-US" sz="2400" kern="0">
              <a:solidFill>
                <a:prstClr val="white"/>
              </a:solidFill>
              <a:latin typeface="微软雅黑" pitchFamily="34" charset="-122"/>
              <a:ea typeface="微软雅黑" pitchFamily="34" charset="-122"/>
            </a:endParaRPr>
          </a:p>
        </p:txBody>
      </p:sp>
      <p:sp>
        <p:nvSpPr>
          <p:cNvPr id="45" name="Freeform 35"/>
          <p:cNvSpPr>
            <a:spLocks noEditPoints="1"/>
          </p:cNvSpPr>
          <p:nvPr/>
        </p:nvSpPr>
        <p:spPr bwMode="gray">
          <a:xfrm>
            <a:off x="3221706" y="3027510"/>
            <a:ext cx="937878" cy="148116"/>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6"/>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6"/>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99" tIns="60949" rIns="121899" bIns="60949" numCol="1" anchor="t" anchorCtr="0" compatLnSpc="1">
            <a:prstTxWarp prst="textNoShape">
              <a:avLst/>
            </a:prstTxWarp>
          </a:bodyPr>
          <a:lstStyle/>
          <a:p>
            <a:endParaRPr lang="en-US" sz="2400">
              <a:solidFill>
                <a:prstClr val="white"/>
              </a:solidFill>
              <a:latin typeface="微软雅黑" pitchFamily="34" charset="-122"/>
              <a:ea typeface="微软雅黑" pitchFamily="34" charset="-122"/>
            </a:endParaRPr>
          </a:p>
        </p:txBody>
      </p:sp>
      <p:sp>
        <p:nvSpPr>
          <p:cNvPr id="46" name="Freeform 36"/>
          <p:cNvSpPr>
            <a:spLocks noEditPoints="1"/>
          </p:cNvSpPr>
          <p:nvPr/>
        </p:nvSpPr>
        <p:spPr bwMode="gray">
          <a:xfrm>
            <a:off x="3221706" y="3214227"/>
            <a:ext cx="937878" cy="148116"/>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5"/>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5"/>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99" tIns="60949" rIns="121899" bIns="60949" numCol="1" anchor="t" anchorCtr="0" compatLnSpc="1">
            <a:prstTxWarp prst="textNoShape">
              <a:avLst/>
            </a:prstTxWarp>
          </a:bodyPr>
          <a:lstStyle/>
          <a:p>
            <a:endParaRPr lang="en-US" sz="2400">
              <a:solidFill>
                <a:prstClr val="white"/>
              </a:solidFill>
              <a:latin typeface="微软雅黑" pitchFamily="34" charset="-122"/>
              <a:ea typeface="微软雅黑" pitchFamily="34" charset="-122"/>
            </a:endParaRPr>
          </a:p>
        </p:txBody>
      </p:sp>
      <p:sp>
        <p:nvSpPr>
          <p:cNvPr id="43" name="Slide Number Placeholder 1"/>
          <p:cNvSpPr>
            <a:spLocks noGrp="1"/>
          </p:cNvSpPr>
          <p:nvPr>
            <p:ph type="sldNum" sz="quarter" idx="4294967295"/>
          </p:nvPr>
        </p:nvSpPr>
        <p:spPr>
          <a:xfrm>
            <a:off x="11597326" y="6464301"/>
            <a:ext cx="450733" cy="149224"/>
          </a:xfrm>
          <a:prstGeom prst="rect">
            <a:avLst/>
          </a:prstGeom>
        </p:spPr>
        <p:txBody>
          <a:bodyPr/>
          <a:lstStyle/>
          <a:p>
            <a:fld id="{6EA6D8CF-3CDE-4807-BCD2-C9F2B831AAA5}" type="slidenum">
              <a:rPr lang="en-US" smtClean="0">
                <a:solidFill>
                  <a:prstClr val="white"/>
                </a:solidFill>
                <a:latin typeface="微软雅黑" pitchFamily="34" charset="-122"/>
                <a:ea typeface="微软雅黑" pitchFamily="34" charset="-122"/>
              </a:rPr>
              <a:pPr/>
              <a:t>17</a:t>
            </a:fld>
            <a:endParaRPr lang="en-US">
              <a:solidFill>
                <a:prstClr val="white"/>
              </a:solidFill>
              <a:latin typeface="微软雅黑" pitchFamily="34" charset="-122"/>
              <a:ea typeface="微软雅黑" pitchFamily="34" charset="-122"/>
            </a:endParaRPr>
          </a:p>
        </p:txBody>
      </p:sp>
      <p:grpSp>
        <p:nvGrpSpPr>
          <p:cNvPr id="102" name="Group 101"/>
          <p:cNvGrpSpPr/>
          <p:nvPr/>
        </p:nvGrpSpPr>
        <p:grpSpPr>
          <a:xfrm>
            <a:off x="1674812" y="1390185"/>
            <a:ext cx="2615727" cy="3886200"/>
            <a:chOff x="838200" y="1390185"/>
            <a:chExt cx="2615727" cy="3886200"/>
          </a:xfrm>
        </p:grpSpPr>
        <p:sp>
          <p:nvSpPr>
            <p:cNvPr id="103" name="Rounded Rectangle 102"/>
            <p:cNvSpPr/>
            <p:nvPr/>
          </p:nvSpPr>
          <p:spPr bwMode="gray">
            <a:xfrm>
              <a:off x="838200" y="1390185"/>
              <a:ext cx="2615727" cy="3886200"/>
            </a:xfrm>
            <a:prstGeom prst="roundRect">
              <a:avLst>
                <a:gd name="adj" fmla="val 0"/>
              </a:avLst>
            </a:prstGeom>
            <a:gradFill flip="none" rotWithShape="1">
              <a:gsLst>
                <a:gs pos="64000">
                  <a:schemeClr val="bg2">
                    <a:lumMod val="40000"/>
                    <a:lumOff val="60000"/>
                  </a:schemeClr>
                </a:gs>
                <a:gs pos="100000">
                  <a:srgbClr val="FFFFFF"/>
                </a:gs>
                <a:gs pos="0">
                  <a:srgbClr val="FFFFFF"/>
                </a:gs>
              </a:gsLst>
              <a:lin ang="5400000" scaled="1"/>
              <a:tileRect/>
            </a:gradFill>
            <a:ln w="12700" cap="flat" cmpd="sng" algn="ctr">
              <a:solidFill>
                <a:schemeClr val="bg2">
                  <a:lumMod val="50000"/>
                </a:schemeClr>
              </a:solidFill>
              <a:prstDash val="solid"/>
            </a:ln>
            <a:effectLst>
              <a:outerShdw blurRad="50800" dist="38100" dir="5400000" algn="t" rotWithShape="0">
                <a:prstClr val="black">
                  <a:alpha val="40000"/>
                </a:prstClr>
              </a:outerShdw>
            </a:effectLst>
          </p:spPr>
          <p:txBody>
            <a:bodyPr lIns="34270" tIns="17135" rIns="34270" bIns="17135" rtlCol="0" anchor="ctr"/>
            <a:lstStyle/>
            <a:p>
              <a:pPr fontAlgn="auto">
                <a:spcBef>
                  <a:spcPts val="0"/>
                </a:spcBef>
                <a:spcAft>
                  <a:spcPts val="0"/>
                </a:spcAft>
              </a:pPr>
              <a:endParaRPr lang="en-US" sz="1800" kern="0" dirty="0">
                <a:solidFill>
                  <a:srgbClr val="FFFFFF"/>
                </a:solidFill>
                <a:latin typeface="微软雅黑" pitchFamily="34" charset="-122"/>
                <a:ea typeface="微软雅黑" pitchFamily="34" charset="-122"/>
              </a:endParaRPr>
            </a:p>
          </p:txBody>
        </p:sp>
        <p:sp>
          <p:nvSpPr>
            <p:cNvPr id="104" name="Oval 103"/>
            <p:cNvSpPr/>
            <p:nvPr/>
          </p:nvSpPr>
          <p:spPr bwMode="gray">
            <a:xfrm>
              <a:off x="2118810" y="3606660"/>
              <a:ext cx="1299792" cy="1299790"/>
            </a:xfrm>
            <a:prstGeom prst="ellipse">
              <a:avLst/>
            </a:prstGeom>
            <a:ln/>
          </p:spPr>
          <p:style>
            <a:lnRef idx="1">
              <a:schemeClr val="accent3"/>
            </a:lnRef>
            <a:fillRef idx="3">
              <a:schemeClr val="accent3"/>
            </a:fillRef>
            <a:effectRef idx="2">
              <a:schemeClr val="accent3"/>
            </a:effectRef>
            <a:fontRef idx="minor">
              <a:schemeClr val="lt1"/>
            </a:fontRef>
          </p:style>
          <p:txBody>
            <a:bodyPr rtlCol="0" anchor="ctr"/>
            <a:lstStyle/>
            <a:p>
              <a:pPr fontAlgn="auto">
                <a:spcBef>
                  <a:spcPts val="0"/>
                </a:spcBef>
                <a:spcAft>
                  <a:spcPts val="0"/>
                </a:spcAft>
              </a:pPr>
              <a:endParaRPr lang="en-US" sz="1800" dirty="0">
                <a:solidFill>
                  <a:prstClr val="white"/>
                </a:solidFill>
                <a:latin typeface="微软雅黑" pitchFamily="34" charset="-122"/>
                <a:ea typeface="微软雅黑" pitchFamily="34" charset="-122"/>
              </a:endParaRPr>
            </a:p>
          </p:txBody>
        </p:sp>
        <p:sp>
          <p:nvSpPr>
            <p:cNvPr id="105" name="Oval 104"/>
            <p:cNvSpPr/>
            <p:nvPr/>
          </p:nvSpPr>
          <p:spPr bwMode="gray">
            <a:xfrm>
              <a:off x="992027" y="3606660"/>
              <a:ext cx="1299792" cy="1299790"/>
            </a:xfrm>
            <a:prstGeom prst="ellipse">
              <a:avLst/>
            </a:prstGeom>
            <a:ln/>
          </p:spPr>
          <p:style>
            <a:lnRef idx="1">
              <a:schemeClr val="accent6"/>
            </a:lnRef>
            <a:fillRef idx="3">
              <a:schemeClr val="accent6"/>
            </a:fillRef>
            <a:effectRef idx="2">
              <a:schemeClr val="accent6"/>
            </a:effectRef>
            <a:fontRef idx="minor">
              <a:schemeClr val="lt1"/>
            </a:fontRef>
          </p:style>
          <p:txBody>
            <a:bodyPr rtlCol="0" anchor="ctr"/>
            <a:lstStyle/>
            <a:p>
              <a:pPr fontAlgn="auto">
                <a:spcBef>
                  <a:spcPts val="0"/>
                </a:spcBef>
                <a:spcAft>
                  <a:spcPts val="0"/>
                </a:spcAft>
              </a:pPr>
              <a:endParaRPr lang="en-US" sz="1800" dirty="0">
                <a:solidFill>
                  <a:prstClr val="white"/>
                </a:solidFill>
                <a:latin typeface="微软雅黑" pitchFamily="34" charset="-122"/>
                <a:ea typeface="微软雅黑" pitchFamily="34" charset="-122"/>
              </a:endParaRPr>
            </a:p>
          </p:txBody>
        </p:sp>
        <p:sp>
          <p:nvSpPr>
            <p:cNvPr id="106" name="Oval 105"/>
            <p:cNvSpPr/>
            <p:nvPr/>
          </p:nvSpPr>
          <p:spPr bwMode="gray">
            <a:xfrm>
              <a:off x="2118810" y="2451672"/>
              <a:ext cx="1299792" cy="1299790"/>
            </a:xfrm>
            <a:prstGeom prst="ellipse">
              <a:avLst/>
            </a:prstGeom>
            <a:ln/>
          </p:spPr>
          <p:style>
            <a:lnRef idx="1">
              <a:schemeClr val="accent4"/>
            </a:lnRef>
            <a:fillRef idx="3">
              <a:schemeClr val="accent4"/>
            </a:fillRef>
            <a:effectRef idx="2">
              <a:schemeClr val="accent4"/>
            </a:effectRef>
            <a:fontRef idx="minor">
              <a:schemeClr val="lt1"/>
            </a:fontRef>
          </p:style>
          <p:txBody>
            <a:bodyPr rtlCol="0" anchor="ctr"/>
            <a:lstStyle/>
            <a:p>
              <a:pPr fontAlgn="auto">
                <a:spcBef>
                  <a:spcPts val="0"/>
                </a:spcBef>
                <a:spcAft>
                  <a:spcPts val="0"/>
                </a:spcAft>
              </a:pPr>
              <a:endParaRPr lang="en-US" sz="1800" dirty="0">
                <a:solidFill>
                  <a:prstClr val="white"/>
                </a:solidFill>
                <a:latin typeface="微软雅黑" pitchFamily="34" charset="-122"/>
                <a:ea typeface="微软雅黑" pitchFamily="34" charset="-122"/>
              </a:endParaRPr>
            </a:p>
          </p:txBody>
        </p:sp>
        <p:sp>
          <p:nvSpPr>
            <p:cNvPr id="107" name="Freeform 34"/>
            <p:cNvSpPr>
              <a:spLocks noEditPoints="1"/>
            </p:cNvSpPr>
            <p:nvPr/>
          </p:nvSpPr>
          <p:spPr bwMode="gray">
            <a:xfrm>
              <a:off x="2416909" y="2845281"/>
              <a:ext cx="703592" cy="148116"/>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6"/>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6"/>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08" name="Oval 107"/>
            <p:cNvSpPr/>
            <p:nvPr/>
          </p:nvSpPr>
          <p:spPr bwMode="gray">
            <a:xfrm>
              <a:off x="992027" y="2451672"/>
              <a:ext cx="1299792" cy="1299790"/>
            </a:xfrm>
            <a:prstGeom prst="ellipse">
              <a:avLst/>
            </a:prstGeom>
            <a:ln/>
          </p:spPr>
          <p:style>
            <a:lnRef idx="1">
              <a:schemeClr val="accent1"/>
            </a:lnRef>
            <a:fillRef idx="3">
              <a:schemeClr val="accent1"/>
            </a:fillRef>
            <a:effectRef idx="2">
              <a:schemeClr val="accent1"/>
            </a:effectRef>
            <a:fontRef idx="minor">
              <a:schemeClr val="lt1"/>
            </a:fontRef>
          </p:style>
          <p:txBody>
            <a:bodyPr rtlCol="0" anchor="ctr"/>
            <a:lstStyle/>
            <a:p>
              <a:pPr fontAlgn="auto">
                <a:spcBef>
                  <a:spcPts val="0"/>
                </a:spcBef>
                <a:spcAft>
                  <a:spcPts val="0"/>
                </a:spcAft>
              </a:pPr>
              <a:endParaRPr lang="en-US" sz="1800" dirty="0">
                <a:solidFill>
                  <a:prstClr val="white"/>
                </a:solidFill>
                <a:latin typeface="微软雅黑" pitchFamily="34" charset="-122"/>
                <a:ea typeface="微软雅黑" pitchFamily="34" charset="-122"/>
              </a:endParaRPr>
            </a:p>
          </p:txBody>
        </p:sp>
        <p:sp>
          <p:nvSpPr>
            <p:cNvPr id="109" name="Freeform 28"/>
            <p:cNvSpPr>
              <a:spLocks/>
            </p:cNvSpPr>
            <p:nvPr/>
          </p:nvSpPr>
          <p:spPr bwMode="gray">
            <a:xfrm>
              <a:off x="1252517" y="3228585"/>
              <a:ext cx="781198" cy="70493"/>
            </a:xfrm>
            <a:custGeom>
              <a:avLst/>
              <a:gdLst>
                <a:gd name="T0" fmla="*/ 545 w 654"/>
                <a:gd name="T1" fmla="*/ 0 h 59"/>
                <a:gd name="T2" fmla="*/ 106 w 654"/>
                <a:gd name="T3" fmla="*/ 0 h 59"/>
                <a:gd name="T4" fmla="*/ 0 w 654"/>
                <a:gd name="T5" fmla="*/ 59 h 59"/>
                <a:gd name="T6" fmla="*/ 654 w 654"/>
                <a:gd name="T7" fmla="*/ 59 h 59"/>
                <a:gd name="T8" fmla="*/ 545 w 654"/>
                <a:gd name="T9" fmla="*/ 0 h 59"/>
              </a:gdLst>
              <a:ahLst/>
              <a:cxnLst>
                <a:cxn ang="0">
                  <a:pos x="T0" y="T1"/>
                </a:cxn>
                <a:cxn ang="0">
                  <a:pos x="T2" y="T3"/>
                </a:cxn>
                <a:cxn ang="0">
                  <a:pos x="T4" y="T5"/>
                </a:cxn>
                <a:cxn ang="0">
                  <a:pos x="T6" y="T7"/>
                </a:cxn>
                <a:cxn ang="0">
                  <a:pos x="T8" y="T9"/>
                </a:cxn>
              </a:cxnLst>
              <a:rect l="0" t="0" r="r" b="b"/>
              <a:pathLst>
                <a:path w="654" h="59">
                  <a:moveTo>
                    <a:pt x="545" y="0"/>
                  </a:moveTo>
                  <a:lnTo>
                    <a:pt x="106" y="0"/>
                  </a:lnTo>
                  <a:lnTo>
                    <a:pt x="0" y="59"/>
                  </a:lnTo>
                  <a:lnTo>
                    <a:pt x="654" y="59"/>
                  </a:lnTo>
                  <a:lnTo>
                    <a:pt x="545"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fontAlgn="auto">
                <a:spcBef>
                  <a:spcPts val="0"/>
                </a:spcBef>
                <a:spcAft>
                  <a:spcPts val="0"/>
                </a:spcAft>
                <a:defRPr/>
              </a:pPr>
              <a:endParaRPr lang="en-US" sz="1800" kern="0">
                <a:solidFill>
                  <a:prstClr val="white"/>
                </a:solidFill>
                <a:latin typeface="微软雅黑" pitchFamily="34" charset="-122"/>
                <a:ea typeface="微软雅黑" pitchFamily="34" charset="-122"/>
              </a:endParaRPr>
            </a:p>
          </p:txBody>
        </p:sp>
        <p:sp>
          <p:nvSpPr>
            <p:cNvPr id="110" name="Freeform 29"/>
            <p:cNvSpPr>
              <a:spLocks noEditPoints="1"/>
            </p:cNvSpPr>
            <p:nvPr/>
          </p:nvSpPr>
          <p:spPr bwMode="gray">
            <a:xfrm>
              <a:off x="1379134" y="2867755"/>
              <a:ext cx="524382" cy="346493"/>
            </a:xfrm>
            <a:custGeom>
              <a:avLst/>
              <a:gdLst>
                <a:gd name="T0" fmla="*/ 184 w 186"/>
                <a:gd name="T1" fmla="*/ 0 h 123"/>
                <a:gd name="T2" fmla="*/ 1 w 186"/>
                <a:gd name="T3" fmla="*/ 0 h 123"/>
                <a:gd name="T4" fmla="*/ 0 w 186"/>
                <a:gd name="T5" fmla="*/ 1 h 123"/>
                <a:gd name="T6" fmla="*/ 0 w 186"/>
                <a:gd name="T7" fmla="*/ 122 h 123"/>
                <a:gd name="T8" fmla="*/ 1 w 186"/>
                <a:gd name="T9" fmla="*/ 123 h 123"/>
                <a:gd name="T10" fmla="*/ 184 w 186"/>
                <a:gd name="T11" fmla="*/ 123 h 123"/>
                <a:gd name="T12" fmla="*/ 186 w 186"/>
                <a:gd name="T13" fmla="*/ 122 h 123"/>
                <a:gd name="T14" fmla="*/ 186 w 186"/>
                <a:gd name="T15" fmla="*/ 1 h 123"/>
                <a:gd name="T16" fmla="*/ 184 w 186"/>
                <a:gd name="T17" fmla="*/ 0 h 123"/>
                <a:gd name="T18" fmla="*/ 123 w 186"/>
                <a:gd name="T19" fmla="*/ 67 h 123"/>
                <a:gd name="T20" fmla="*/ 63 w 186"/>
                <a:gd name="T21" fmla="*/ 94 h 123"/>
                <a:gd name="T22" fmla="*/ 63 w 186"/>
                <a:gd name="T23" fmla="*/ 81 h 123"/>
                <a:gd name="T24" fmla="*/ 109 w 186"/>
                <a:gd name="T25" fmla="*/ 61 h 123"/>
                <a:gd name="T26" fmla="*/ 109 w 186"/>
                <a:gd name="T27" fmla="*/ 61 h 123"/>
                <a:gd name="T28" fmla="*/ 63 w 186"/>
                <a:gd name="T29" fmla="*/ 41 h 123"/>
                <a:gd name="T30" fmla="*/ 63 w 186"/>
                <a:gd name="T31" fmla="*/ 28 h 123"/>
                <a:gd name="T32" fmla="*/ 123 w 186"/>
                <a:gd name="T33" fmla="*/ 55 h 123"/>
                <a:gd name="T34" fmla="*/ 123 w 186"/>
                <a:gd name="T35" fmla="*/ 6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6" h="123">
                  <a:moveTo>
                    <a:pt x="184" y="0"/>
                  </a:moveTo>
                  <a:cubicBezTo>
                    <a:pt x="1" y="0"/>
                    <a:pt x="1" y="0"/>
                    <a:pt x="1" y="0"/>
                  </a:cubicBezTo>
                  <a:cubicBezTo>
                    <a:pt x="1" y="0"/>
                    <a:pt x="0" y="1"/>
                    <a:pt x="0" y="1"/>
                  </a:cubicBezTo>
                  <a:cubicBezTo>
                    <a:pt x="0" y="122"/>
                    <a:pt x="0" y="122"/>
                    <a:pt x="0" y="122"/>
                  </a:cubicBezTo>
                  <a:cubicBezTo>
                    <a:pt x="0" y="123"/>
                    <a:pt x="1" y="123"/>
                    <a:pt x="1" y="123"/>
                  </a:cubicBezTo>
                  <a:cubicBezTo>
                    <a:pt x="184" y="123"/>
                    <a:pt x="184" y="123"/>
                    <a:pt x="184" y="123"/>
                  </a:cubicBezTo>
                  <a:cubicBezTo>
                    <a:pt x="185" y="123"/>
                    <a:pt x="186" y="123"/>
                    <a:pt x="186" y="122"/>
                  </a:cubicBezTo>
                  <a:cubicBezTo>
                    <a:pt x="186" y="1"/>
                    <a:pt x="186" y="1"/>
                    <a:pt x="186" y="1"/>
                  </a:cubicBezTo>
                  <a:cubicBezTo>
                    <a:pt x="186" y="1"/>
                    <a:pt x="185" y="0"/>
                    <a:pt x="184" y="0"/>
                  </a:cubicBezTo>
                  <a:close/>
                  <a:moveTo>
                    <a:pt x="123" y="67"/>
                  </a:moveTo>
                  <a:cubicBezTo>
                    <a:pt x="63" y="94"/>
                    <a:pt x="63" y="94"/>
                    <a:pt x="63" y="94"/>
                  </a:cubicBezTo>
                  <a:cubicBezTo>
                    <a:pt x="63" y="81"/>
                    <a:pt x="63" y="81"/>
                    <a:pt x="63" y="81"/>
                  </a:cubicBezTo>
                  <a:cubicBezTo>
                    <a:pt x="109" y="61"/>
                    <a:pt x="109" y="61"/>
                    <a:pt x="109" y="61"/>
                  </a:cubicBezTo>
                  <a:cubicBezTo>
                    <a:pt x="109" y="61"/>
                    <a:pt x="109" y="61"/>
                    <a:pt x="109" y="61"/>
                  </a:cubicBezTo>
                  <a:cubicBezTo>
                    <a:pt x="63" y="41"/>
                    <a:pt x="63" y="41"/>
                    <a:pt x="63" y="41"/>
                  </a:cubicBezTo>
                  <a:cubicBezTo>
                    <a:pt x="63" y="28"/>
                    <a:pt x="63" y="28"/>
                    <a:pt x="63" y="28"/>
                  </a:cubicBezTo>
                  <a:cubicBezTo>
                    <a:pt x="123" y="55"/>
                    <a:pt x="123" y="55"/>
                    <a:pt x="123" y="55"/>
                  </a:cubicBezTo>
                  <a:lnTo>
                    <a:pt x="123" y="67"/>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fontAlgn="auto">
                <a:spcBef>
                  <a:spcPts val="0"/>
                </a:spcBef>
                <a:spcAft>
                  <a:spcPts val="0"/>
                </a:spcAft>
                <a:defRPr/>
              </a:pPr>
              <a:endParaRPr lang="en-US" sz="1800" kern="0">
                <a:solidFill>
                  <a:prstClr val="white"/>
                </a:solidFill>
                <a:latin typeface="微软雅黑" pitchFamily="34" charset="-122"/>
                <a:ea typeface="微软雅黑" pitchFamily="34" charset="-122"/>
              </a:endParaRPr>
            </a:p>
          </p:txBody>
        </p:sp>
        <p:sp>
          <p:nvSpPr>
            <p:cNvPr id="111" name="Freeform 27"/>
            <p:cNvSpPr>
              <a:spLocks/>
            </p:cNvSpPr>
            <p:nvPr/>
          </p:nvSpPr>
          <p:spPr bwMode="gray">
            <a:xfrm>
              <a:off x="1244156" y="3311027"/>
              <a:ext cx="795532" cy="33454"/>
            </a:xfrm>
            <a:custGeom>
              <a:avLst/>
              <a:gdLst>
                <a:gd name="T0" fmla="*/ 0 w 282"/>
                <a:gd name="T1" fmla="*/ 0 h 12"/>
                <a:gd name="T2" fmla="*/ 0 w 282"/>
                <a:gd name="T3" fmla="*/ 4 h 12"/>
                <a:gd name="T4" fmla="*/ 0 w 282"/>
                <a:gd name="T5" fmla="*/ 8 h 12"/>
                <a:gd name="T6" fmla="*/ 0 w 282"/>
                <a:gd name="T7" fmla="*/ 9 h 12"/>
                <a:gd name="T8" fmla="*/ 3 w 282"/>
                <a:gd name="T9" fmla="*/ 12 h 12"/>
                <a:gd name="T10" fmla="*/ 279 w 282"/>
                <a:gd name="T11" fmla="*/ 12 h 12"/>
                <a:gd name="T12" fmla="*/ 282 w 282"/>
                <a:gd name="T13" fmla="*/ 9 h 12"/>
                <a:gd name="T14" fmla="*/ 282 w 282"/>
                <a:gd name="T15" fmla="*/ 9 h 12"/>
                <a:gd name="T16" fmla="*/ 282 w 282"/>
                <a:gd name="T17" fmla="*/ 8 h 12"/>
                <a:gd name="T18" fmla="*/ 282 w 282"/>
                <a:gd name="T19" fmla="*/ 4 h 12"/>
                <a:gd name="T20" fmla="*/ 282 w 282"/>
                <a:gd name="T21" fmla="*/ 0 h 12"/>
                <a:gd name="T22" fmla="*/ 0 w 282"/>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2" h="12">
                  <a:moveTo>
                    <a:pt x="0" y="0"/>
                  </a:moveTo>
                  <a:cubicBezTo>
                    <a:pt x="0" y="4"/>
                    <a:pt x="0" y="4"/>
                    <a:pt x="0" y="4"/>
                  </a:cubicBezTo>
                  <a:cubicBezTo>
                    <a:pt x="0" y="8"/>
                    <a:pt x="0" y="8"/>
                    <a:pt x="0" y="8"/>
                  </a:cubicBezTo>
                  <a:cubicBezTo>
                    <a:pt x="0" y="9"/>
                    <a:pt x="0" y="9"/>
                    <a:pt x="0" y="9"/>
                  </a:cubicBezTo>
                  <a:cubicBezTo>
                    <a:pt x="0" y="10"/>
                    <a:pt x="1" y="12"/>
                    <a:pt x="3" y="12"/>
                  </a:cubicBezTo>
                  <a:cubicBezTo>
                    <a:pt x="279" y="12"/>
                    <a:pt x="279" y="12"/>
                    <a:pt x="279" y="12"/>
                  </a:cubicBezTo>
                  <a:cubicBezTo>
                    <a:pt x="281" y="12"/>
                    <a:pt x="282" y="10"/>
                    <a:pt x="282" y="9"/>
                  </a:cubicBezTo>
                  <a:cubicBezTo>
                    <a:pt x="282" y="9"/>
                    <a:pt x="282" y="9"/>
                    <a:pt x="282" y="9"/>
                  </a:cubicBezTo>
                  <a:cubicBezTo>
                    <a:pt x="282" y="8"/>
                    <a:pt x="282" y="8"/>
                    <a:pt x="282" y="8"/>
                  </a:cubicBezTo>
                  <a:cubicBezTo>
                    <a:pt x="282" y="4"/>
                    <a:pt x="282" y="4"/>
                    <a:pt x="282" y="4"/>
                  </a:cubicBezTo>
                  <a:cubicBezTo>
                    <a:pt x="282" y="0"/>
                    <a:pt x="282" y="0"/>
                    <a:pt x="282" y="0"/>
                  </a:cubicBezTo>
                  <a:lnTo>
                    <a:pt x="0"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fontAlgn="auto">
                <a:spcBef>
                  <a:spcPts val="0"/>
                </a:spcBef>
                <a:spcAft>
                  <a:spcPts val="0"/>
                </a:spcAft>
                <a:defRPr/>
              </a:pPr>
              <a:endParaRPr lang="en-US" sz="1800" kern="0">
                <a:solidFill>
                  <a:prstClr val="white"/>
                </a:solidFill>
                <a:latin typeface="微软雅黑" pitchFamily="34" charset="-122"/>
                <a:ea typeface="微软雅黑" pitchFamily="34" charset="-122"/>
              </a:endParaRPr>
            </a:p>
          </p:txBody>
        </p:sp>
        <p:sp>
          <p:nvSpPr>
            <p:cNvPr id="112" name="Freeform 35"/>
            <p:cNvSpPr>
              <a:spLocks noEditPoints="1"/>
            </p:cNvSpPr>
            <p:nvPr/>
          </p:nvSpPr>
          <p:spPr bwMode="gray">
            <a:xfrm>
              <a:off x="2416909" y="3027509"/>
              <a:ext cx="703592" cy="148116"/>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6"/>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6"/>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13" name="Freeform 36"/>
            <p:cNvSpPr>
              <a:spLocks noEditPoints="1"/>
            </p:cNvSpPr>
            <p:nvPr/>
          </p:nvSpPr>
          <p:spPr bwMode="gray">
            <a:xfrm>
              <a:off x="2416909" y="3214226"/>
              <a:ext cx="703592" cy="148116"/>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5"/>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5"/>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14" name="Freeform 6"/>
            <p:cNvSpPr>
              <a:spLocks/>
            </p:cNvSpPr>
            <p:nvPr/>
          </p:nvSpPr>
          <p:spPr bwMode="auto">
            <a:xfrm>
              <a:off x="2120759" y="3937242"/>
              <a:ext cx="185689" cy="658746"/>
            </a:xfrm>
            <a:custGeom>
              <a:avLst/>
              <a:gdLst>
                <a:gd name="T0" fmla="*/ 72 w 72"/>
                <a:gd name="T1" fmla="*/ 136 h 272"/>
                <a:gd name="T2" fmla="*/ 36 w 72"/>
                <a:gd name="T3" fmla="*/ 272 h 272"/>
                <a:gd name="T4" fmla="*/ 0 w 72"/>
                <a:gd name="T5" fmla="*/ 136 h 272"/>
                <a:gd name="T6" fmla="*/ 36 w 72"/>
                <a:gd name="T7" fmla="*/ 0 h 272"/>
                <a:gd name="T8" fmla="*/ 72 w 72"/>
                <a:gd name="T9" fmla="*/ 136 h 272"/>
              </a:gdLst>
              <a:ahLst/>
              <a:cxnLst>
                <a:cxn ang="0">
                  <a:pos x="T0" y="T1"/>
                </a:cxn>
                <a:cxn ang="0">
                  <a:pos x="T2" y="T3"/>
                </a:cxn>
                <a:cxn ang="0">
                  <a:pos x="T4" y="T5"/>
                </a:cxn>
                <a:cxn ang="0">
                  <a:pos x="T6" y="T7"/>
                </a:cxn>
                <a:cxn ang="0">
                  <a:pos x="T8" y="T9"/>
                </a:cxn>
              </a:cxnLst>
              <a:rect l="0" t="0" r="r" b="b"/>
              <a:pathLst>
                <a:path w="72" h="272">
                  <a:moveTo>
                    <a:pt x="72" y="136"/>
                  </a:moveTo>
                  <a:cubicBezTo>
                    <a:pt x="72" y="185"/>
                    <a:pt x="59" y="232"/>
                    <a:pt x="36" y="272"/>
                  </a:cubicBezTo>
                  <a:cubicBezTo>
                    <a:pt x="13" y="232"/>
                    <a:pt x="0" y="185"/>
                    <a:pt x="0" y="136"/>
                  </a:cubicBezTo>
                  <a:cubicBezTo>
                    <a:pt x="0" y="87"/>
                    <a:pt x="13" y="40"/>
                    <a:pt x="36" y="0"/>
                  </a:cubicBezTo>
                  <a:cubicBezTo>
                    <a:pt x="59" y="40"/>
                    <a:pt x="72" y="87"/>
                    <a:pt x="72" y="136"/>
                  </a:cubicBezTo>
                  <a:close/>
                </a:path>
              </a:pathLst>
            </a:custGeom>
            <a:solidFill>
              <a:srgbClr val="27551F"/>
            </a:solidFill>
            <a:ln>
              <a:noFill/>
            </a:ln>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15" name="Freeform 7"/>
            <p:cNvSpPr>
              <a:spLocks/>
            </p:cNvSpPr>
            <p:nvPr/>
          </p:nvSpPr>
          <p:spPr bwMode="auto">
            <a:xfrm>
              <a:off x="2454495" y="3618363"/>
              <a:ext cx="625104" cy="157497"/>
            </a:xfrm>
            <a:custGeom>
              <a:avLst/>
              <a:gdLst>
                <a:gd name="T0" fmla="*/ 250 w 250"/>
                <a:gd name="T1" fmla="*/ 30 h 61"/>
                <a:gd name="T2" fmla="*/ 125 w 250"/>
                <a:gd name="T3" fmla="*/ 61 h 61"/>
                <a:gd name="T4" fmla="*/ 0 w 250"/>
                <a:gd name="T5" fmla="*/ 30 h 61"/>
                <a:gd name="T6" fmla="*/ 125 w 250"/>
                <a:gd name="T7" fmla="*/ 0 h 61"/>
                <a:gd name="T8" fmla="*/ 250 w 250"/>
                <a:gd name="T9" fmla="*/ 30 h 61"/>
              </a:gdLst>
              <a:ahLst/>
              <a:cxnLst>
                <a:cxn ang="0">
                  <a:pos x="T0" y="T1"/>
                </a:cxn>
                <a:cxn ang="0">
                  <a:pos x="T2" y="T3"/>
                </a:cxn>
                <a:cxn ang="0">
                  <a:pos x="T4" y="T5"/>
                </a:cxn>
                <a:cxn ang="0">
                  <a:pos x="T6" y="T7"/>
                </a:cxn>
                <a:cxn ang="0">
                  <a:pos x="T8" y="T9"/>
                </a:cxn>
              </a:cxnLst>
              <a:rect l="0" t="0" r="r" b="b"/>
              <a:pathLst>
                <a:path w="250" h="61">
                  <a:moveTo>
                    <a:pt x="250" y="30"/>
                  </a:moveTo>
                  <a:cubicBezTo>
                    <a:pt x="213" y="50"/>
                    <a:pt x="170" y="61"/>
                    <a:pt x="125" y="61"/>
                  </a:cubicBezTo>
                  <a:cubicBezTo>
                    <a:pt x="80" y="61"/>
                    <a:pt x="37" y="50"/>
                    <a:pt x="0" y="30"/>
                  </a:cubicBezTo>
                  <a:cubicBezTo>
                    <a:pt x="37" y="11"/>
                    <a:pt x="80" y="0"/>
                    <a:pt x="125" y="0"/>
                  </a:cubicBezTo>
                  <a:cubicBezTo>
                    <a:pt x="170" y="0"/>
                    <a:pt x="213" y="11"/>
                    <a:pt x="250" y="30"/>
                  </a:cubicBezTo>
                  <a:close/>
                </a:path>
              </a:pathLst>
            </a:custGeom>
            <a:solidFill>
              <a:srgbClr val="006934">
                <a:alpha val="50000"/>
              </a:srgbClr>
            </a:solidFill>
            <a:ln w="19050">
              <a:noFill/>
              <a:round/>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16" name="Freeform 8"/>
            <p:cNvSpPr>
              <a:spLocks/>
            </p:cNvSpPr>
            <p:nvPr/>
          </p:nvSpPr>
          <p:spPr bwMode="auto">
            <a:xfrm>
              <a:off x="1333369" y="3610234"/>
              <a:ext cx="613852" cy="157497"/>
            </a:xfrm>
            <a:custGeom>
              <a:avLst/>
              <a:gdLst>
                <a:gd name="T0" fmla="*/ 250 w 250"/>
                <a:gd name="T1" fmla="*/ 30 h 61"/>
                <a:gd name="T2" fmla="*/ 125 w 250"/>
                <a:gd name="T3" fmla="*/ 61 h 61"/>
                <a:gd name="T4" fmla="*/ 0 w 250"/>
                <a:gd name="T5" fmla="*/ 30 h 61"/>
                <a:gd name="T6" fmla="*/ 125 w 250"/>
                <a:gd name="T7" fmla="*/ 0 h 61"/>
                <a:gd name="T8" fmla="*/ 250 w 250"/>
                <a:gd name="T9" fmla="*/ 30 h 61"/>
              </a:gdLst>
              <a:ahLst/>
              <a:cxnLst>
                <a:cxn ang="0">
                  <a:pos x="T0" y="T1"/>
                </a:cxn>
                <a:cxn ang="0">
                  <a:pos x="T2" y="T3"/>
                </a:cxn>
                <a:cxn ang="0">
                  <a:pos x="T4" y="T5"/>
                </a:cxn>
                <a:cxn ang="0">
                  <a:pos x="T6" y="T7"/>
                </a:cxn>
                <a:cxn ang="0">
                  <a:pos x="T8" y="T9"/>
                </a:cxn>
              </a:cxnLst>
              <a:rect l="0" t="0" r="r" b="b"/>
              <a:pathLst>
                <a:path w="250" h="61">
                  <a:moveTo>
                    <a:pt x="250" y="30"/>
                  </a:moveTo>
                  <a:cubicBezTo>
                    <a:pt x="213" y="50"/>
                    <a:pt x="170" y="61"/>
                    <a:pt x="125" y="61"/>
                  </a:cubicBezTo>
                  <a:cubicBezTo>
                    <a:pt x="80" y="61"/>
                    <a:pt x="38" y="50"/>
                    <a:pt x="0" y="30"/>
                  </a:cubicBezTo>
                  <a:cubicBezTo>
                    <a:pt x="38" y="11"/>
                    <a:pt x="80" y="0"/>
                    <a:pt x="125" y="0"/>
                  </a:cubicBezTo>
                  <a:cubicBezTo>
                    <a:pt x="170" y="0"/>
                    <a:pt x="213" y="11"/>
                    <a:pt x="250" y="30"/>
                  </a:cubicBezTo>
                  <a:close/>
                </a:path>
              </a:pathLst>
            </a:custGeom>
            <a:solidFill>
              <a:srgbClr val="005F8E"/>
            </a:solidFill>
            <a:ln>
              <a:noFill/>
            </a:ln>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17" name="Freeform 10"/>
            <p:cNvSpPr>
              <a:spLocks/>
            </p:cNvSpPr>
            <p:nvPr/>
          </p:nvSpPr>
          <p:spPr bwMode="auto">
            <a:xfrm>
              <a:off x="2122550" y="2782366"/>
              <a:ext cx="185689" cy="659292"/>
            </a:xfrm>
            <a:custGeom>
              <a:avLst/>
              <a:gdLst>
                <a:gd name="T0" fmla="*/ 36 w 72"/>
                <a:gd name="T1" fmla="*/ 0 h 271"/>
                <a:gd name="T2" fmla="*/ 72 w 72"/>
                <a:gd name="T3" fmla="*/ 136 h 271"/>
                <a:gd name="T4" fmla="*/ 36 w 72"/>
                <a:gd name="T5" fmla="*/ 271 h 271"/>
                <a:gd name="T6" fmla="*/ 0 w 72"/>
                <a:gd name="T7" fmla="*/ 136 h 271"/>
                <a:gd name="T8" fmla="*/ 36 w 72"/>
                <a:gd name="T9" fmla="*/ 0 h 271"/>
              </a:gdLst>
              <a:ahLst/>
              <a:cxnLst>
                <a:cxn ang="0">
                  <a:pos x="T0" y="T1"/>
                </a:cxn>
                <a:cxn ang="0">
                  <a:pos x="T2" y="T3"/>
                </a:cxn>
                <a:cxn ang="0">
                  <a:pos x="T4" y="T5"/>
                </a:cxn>
                <a:cxn ang="0">
                  <a:pos x="T6" y="T7"/>
                </a:cxn>
                <a:cxn ang="0">
                  <a:pos x="T8" y="T9"/>
                </a:cxn>
              </a:cxnLst>
              <a:rect l="0" t="0" r="r" b="b"/>
              <a:pathLst>
                <a:path w="72" h="271">
                  <a:moveTo>
                    <a:pt x="36" y="0"/>
                  </a:moveTo>
                  <a:cubicBezTo>
                    <a:pt x="59" y="40"/>
                    <a:pt x="72" y="86"/>
                    <a:pt x="72" y="136"/>
                  </a:cubicBezTo>
                  <a:cubicBezTo>
                    <a:pt x="72" y="185"/>
                    <a:pt x="59" y="231"/>
                    <a:pt x="36" y="271"/>
                  </a:cubicBezTo>
                  <a:cubicBezTo>
                    <a:pt x="13" y="231"/>
                    <a:pt x="0" y="185"/>
                    <a:pt x="0" y="136"/>
                  </a:cubicBezTo>
                  <a:cubicBezTo>
                    <a:pt x="0" y="86"/>
                    <a:pt x="13" y="40"/>
                    <a:pt x="36" y="0"/>
                  </a:cubicBezTo>
                  <a:close/>
                </a:path>
              </a:pathLst>
            </a:custGeom>
            <a:solidFill>
              <a:schemeClr val="accent6">
                <a:lumMod val="75000"/>
                <a:alpha val="50000"/>
              </a:schemeClr>
            </a:solidFill>
            <a:ln w="19050">
              <a:noFill/>
              <a:round/>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18" name="Freeform 12"/>
            <p:cNvSpPr>
              <a:spLocks/>
            </p:cNvSpPr>
            <p:nvPr/>
          </p:nvSpPr>
          <p:spPr bwMode="auto">
            <a:xfrm>
              <a:off x="1377389" y="3961411"/>
              <a:ext cx="538819" cy="289774"/>
            </a:xfrm>
            <a:custGeom>
              <a:avLst/>
              <a:gdLst>
                <a:gd name="T0" fmla="*/ 711 w 725"/>
                <a:gd name="T1" fmla="*/ 82 h 390"/>
                <a:gd name="T2" fmla="*/ 254 w 725"/>
                <a:gd name="T3" fmla="*/ 82 h 390"/>
                <a:gd name="T4" fmla="*/ 254 w 725"/>
                <a:gd name="T5" fmla="*/ 0 h 390"/>
                <a:gd name="T6" fmla="*/ 2 w 725"/>
                <a:gd name="T7" fmla="*/ 192 h 390"/>
                <a:gd name="T8" fmla="*/ 0 w 725"/>
                <a:gd name="T9" fmla="*/ 195 h 390"/>
                <a:gd name="T10" fmla="*/ 2 w 725"/>
                <a:gd name="T11" fmla="*/ 198 h 390"/>
                <a:gd name="T12" fmla="*/ 254 w 725"/>
                <a:gd name="T13" fmla="*/ 390 h 390"/>
                <a:gd name="T14" fmla="*/ 254 w 725"/>
                <a:gd name="T15" fmla="*/ 303 h 390"/>
                <a:gd name="T16" fmla="*/ 711 w 725"/>
                <a:gd name="T17" fmla="*/ 303 h 390"/>
                <a:gd name="T18" fmla="*/ 725 w 725"/>
                <a:gd name="T19" fmla="*/ 289 h 390"/>
                <a:gd name="T20" fmla="*/ 725 w 725"/>
                <a:gd name="T21" fmla="*/ 96 h 390"/>
                <a:gd name="T22" fmla="*/ 711 w 725"/>
                <a:gd name="T23" fmla="*/ 82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5" h="390">
                  <a:moveTo>
                    <a:pt x="711" y="82"/>
                  </a:moveTo>
                  <a:cubicBezTo>
                    <a:pt x="254" y="82"/>
                    <a:pt x="254" y="82"/>
                    <a:pt x="254" y="82"/>
                  </a:cubicBezTo>
                  <a:cubicBezTo>
                    <a:pt x="254" y="0"/>
                    <a:pt x="254" y="0"/>
                    <a:pt x="254" y="0"/>
                  </a:cubicBezTo>
                  <a:cubicBezTo>
                    <a:pt x="2" y="192"/>
                    <a:pt x="2" y="192"/>
                    <a:pt x="2" y="192"/>
                  </a:cubicBezTo>
                  <a:cubicBezTo>
                    <a:pt x="0" y="193"/>
                    <a:pt x="0" y="195"/>
                    <a:pt x="0" y="195"/>
                  </a:cubicBezTo>
                  <a:cubicBezTo>
                    <a:pt x="0" y="195"/>
                    <a:pt x="0" y="196"/>
                    <a:pt x="2" y="198"/>
                  </a:cubicBezTo>
                  <a:cubicBezTo>
                    <a:pt x="254" y="390"/>
                    <a:pt x="254" y="390"/>
                    <a:pt x="254" y="390"/>
                  </a:cubicBezTo>
                  <a:cubicBezTo>
                    <a:pt x="254" y="303"/>
                    <a:pt x="254" y="303"/>
                    <a:pt x="254" y="303"/>
                  </a:cubicBezTo>
                  <a:cubicBezTo>
                    <a:pt x="711" y="303"/>
                    <a:pt x="711" y="303"/>
                    <a:pt x="711" y="303"/>
                  </a:cubicBezTo>
                  <a:cubicBezTo>
                    <a:pt x="718" y="303"/>
                    <a:pt x="725" y="297"/>
                    <a:pt x="725" y="289"/>
                  </a:cubicBezTo>
                  <a:cubicBezTo>
                    <a:pt x="725" y="96"/>
                    <a:pt x="725" y="96"/>
                    <a:pt x="725" y="96"/>
                  </a:cubicBezTo>
                  <a:cubicBezTo>
                    <a:pt x="725" y="88"/>
                    <a:pt x="718" y="82"/>
                    <a:pt x="711"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19" name="Freeform 13"/>
            <p:cNvSpPr>
              <a:spLocks/>
            </p:cNvSpPr>
            <p:nvPr/>
          </p:nvSpPr>
          <p:spPr bwMode="auto">
            <a:xfrm>
              <a:off x="1367638" y="4276985"/>
              <a:ext cx="538819" cy="289774"/>
            </a:xfrm>
            <a:custGeom>
              <a:avLst/>
              <a:gdLst>
                <a:gd name="T0" fmla="*/ 722 w 725"/>
                <a:gd name="T1" fmla="*/ 199 h 390"/>
                <a:gd name="T2" fmla="*/ 725 w 725"/>
                <a:gd name="T3" fmla="*/ 195 h 390"/>
                <a:gd name="T4" fmla="*/ 722 w 725"/>
                <a:gd name="T5" fmla="*/ 192 h 390"/>
                <a:gd name="T6" fmla="*/ 470 w 725"/>
                <a:gd name="T7" fmla="*/ 0 h 390"/>
                <a:gd name="T8" fmla="*/ 470 w 725"/>
                <a:gd name="T9" fmla="*/ 87 h 390"/>
                <a:gd name="T10" fmla="*/ 14 w 725"/>
                <a:gd name="T11" fmla="*/ 87 h 390"/>
                <a:gd name="T12" fmla="*/ 0 w 725"/>
                <a:gd name="T13" fmla="*/ 101 h 390"/>
                <a:gd name="T14" fmla="*/ 0 w 725"/>
                <a:gd name="T15" fmla="*/ 295 h 390"/>
                <a:gd name="T16" fmla="*/ 14 w 725"/>
                <a:gd name="T17" fmla="*/ 309 h 390"/>
                <a:gd name="T18" fmla="*/ 470 w 725"/>
                <a:gd name="T19" fmla="*/ 309 h 390"/>
                <a:gd name="T20" fmla="*/ 470 w 725"/>
                <a:gd name="T21" fmla="*/ 390 h 390"/>
                <a:gd name="T22" fmla="*/ 722 w 725"/>
                <a:gd name="T23" fmla="*/ 19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5" h="390">
                  <a:moveTo>
                    <a:pt x="722" y="199"/>
                  </a:moveTo>
                  <a:cubicBezTo>
                    <a:pt x="724" y="197"/>
                    <a:pt x="725" y="196"/>
                    <a:pt x="725" y="195"/>
                  </a:cubicBezTo>
                  <a:cubicBezTo>
                    <a:pt x="725" y="195"/>
                    <a:pt x="724" y="194"/>
                    <a:pt x="722" y="192"/>
                  </a:cubicBezTo>
                  <a:cubicBezTo>
                    <a:pt x="470" y="0"/>
                    <a:pt x="470" y="0"/>
                    <a:pt x="470" y="0"/>
                  </a:cubicBezTo>
                  <a:cubicBezTo>
                    <a:pt x="470" y="87"/>
                    <a:pt x="470" y="87"/>
                    <a:pt x="470" y="87"/>
                  </a:cubicBezTo>
                  <a:cubicBezTo>
                    <a:pt x="14" y="87"/>
                    <a:pt x="14" y="87"/>
                    <a:pt x="14" y="87"/>
                  </a:cubicBezTo>
                  <a:cubicBezTo>
                    <a:pt x="6" y="87"/>
                    <a:pt x="0" y="93"/>
                    <a:pt x="0" y="101"/>
                  </a:cubicBezTo>
                  <a:cubicBezTo>
                    <a:pt x="0" y="295"/>
                    <a:pt x="0" y="295"/>
                    <a:pt x="0" y="295"/>
                  </a:cubicBezTo>
                  <a:cubicBezTo>
                    <a:pt x="0" y="302"/>
                    <a:pt x="6" y="309"/>
                    <a:pt x="14" y="309"/>
                  </a:cubicBezTo>
                  <a:cubicBezTo>
                    <a:pt x="470" y="309"/>
                    <a:pt x="470" y="309"/>
                    <a:pt x="470" y="309"/>
                  </a:cubicBezTo>
                  <a:cubicBezTo>
                    <a:pt x="470" y="390"/>
                    <a:pt x="470" y="390"/>
                    <a:pt x="470" y="390"/>
                  </a:cubicBezTo>
                  <a:lnTo>
                    <a:pt x="722" y="1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pic>
          <p:nvPicPr>
            <p:cNvPr id="120" name="Picture 119"/>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2476635" y="3852298"/>
              <a:ext cx="584141" cy="752649"/>
            </a:xfrm>
            <a:prstGeom prst="rect">
              <a:avLst/>
            </a:prstGeom>
            <a:effectLst>
              <a:outerShdw blurRad="50800" dist="38100" dir="5400000" algn="t" rotWithShape="0">
                <a:prstClr val="black">
                  <a:alpha val="40000"/>
                </a:prstClr>
              </a:outerShdw>
            </a:effectLst>
          </p:spPr>
        </p:pic>
      </p:grpSp>
      <p:sp>
        <p:nvSpPr>
          <p:cNvPr id="121" name="TextBox 120"/>
          <p:cNvSpPr txBox="1"/>
          <p:nvPr/>
        </p:nvSpPr>
        <p:spPr>
          <a:xfrm>
            <a:off x="1751012" y="1524987"/>
            <a:ext cx="2555204" cy="684813"/>
          </a:xfrm>
          <a:prstGeom prst="rect">
            <a:avLst/>
          </a:prstGeom>
          <a:noFill/>
        </p:spPr>
        <p:txBody>
          <a:bodyPr wrap="square" lIns="68589" tIns="34295" rIns="68589" bIns="34295" rtlCol="0">
            <a:spAutoFit/>
          </a:bodyPr>
          <a:lstStyle/>
          <a:p>
            <a:pPr algn="ctr" defTabSz="914361" fontAlgn="auto">
              <a:spcBef>
                <a:spcPts val="0"/>
              </a:spcBef>
              <a:spcAft>
                <a:spcPts val="0"/>
              </a:spcAft>
              <a:defRPr/>
            </a:pPr>
            <a:r>
              <a:rPr lang="zh-CN" altLang="en-US" sz="2000" b="1" kern="0" dirty="0">
                <a:solidFill>
                  <a:srgbClr val="717074"/>
                </a:solidFill>
                <a:latin typeface="微软雅黑" pitchFamily="34" charset="-122"/>
                <a:ea typeface="微软雅黑" pitchFamily="34" charset="-122"/>
              </a:rPr>
              <a:t>内部</a:t>
            </a:r>
            <a:r>
              <a:rPr sz="2000" dirty="0">
                <a:solidFill>
                  <a:srgbClr val="717074"/>
                </a:solidFill>
                <a:latin typeface="微软雅黑" pitchFamily="34" charset="-122"/>
                <a:ea typeface="微软雅黑" pitchFamily="34" charset="-122"/>
              </a:rPr>
              <a:t/>
            </a:r>
            <a:br>
              <a:rPr sz="2000" dirty="0">
                <a:solidFill>
                  <a:srgbClr val="717074"/>
                </a:solidFill>
                <a:latin typeface="微软雅黑" pitchFamily="34" charset="-122"/>
                <a:ea typeface="微软雅黑" pitchFamily="34" charset="-122"/>
              </a:rPr>
            </a:br>
            <a:r>
              <a:rPr lang="zh-CN" altLang="en-US" sz="2000" b="1" kern="0" dirty="0">
                <a:solidFill>
                  <a:srgbClr val="717074"/>
                </a:solidFill>
                <a:latin typeface="微软雅黑" pitchFamily="34" charset="-122"/>
                <a:ea typeface="微软雅黑" pitchFamily="34" charset="-122"/>
              </a:rPr>
              <a:t>数据中心</a:t>
            </a:r>
          </a:p>
        </p:txBody>
      </p:sp>
      <p:grpSp>
        <p:nvGrpSpPr>
          <p:cNvPr id="122" name="Group 121"/>
          <p:cNvGrpSpPr/>
          <p:nvPr/>
        </p:nvGrpSpPr>
        <p:grpSpPr>
          <a:xfrm>
            <a:off x="7815037" y="1364060"/>
            <a:ext cx="2851375" cy="3886761"/>
            <a:chOff x="5683025" y="1364060"/>
            <a:chExt cx="2851375" cy="3886761"/>
          </a:xfrm>
        </p:grpSpPr>
        <p:sp>
          <p:nvSpPr>
            <p:cNvPr id="123" name="Rounded Rectangle 122"/>
            <p:cNvSpPr/>
            <p:nvPr/>
          </p:nvSpPr>
          <p:spPr bwMode="gray">
            <a:xfrm>
              <a:off x="5683025" y="1364060"/>
              <a:ext cx="2851375" cy="3886761"/>
            </a:xfrm>
            <a:prstGeom prst="roundRect">
              <a:avLst>
                <a:gd name="adj" fmla="val 0"/>
              </a:avLst>
            </a:prstGeom>
            <a:gradFill flip="none" rotWithShape="1">
              <a:gsLst>
                <a:gs pos="64000">
                  <a:schemeClr val="bg2">
                    <a:lumMod val="40000"/>
                    <a:lumOff val="60000"/>
                  </a:schemeClr>
                </a:gs>
                <a:gs pos="100000">
                  <a:srgbClr val="FFFFFF"/>
                </a:gs>
                <a:gs pos="0">
                  <a:srgbClr val="FFFFFF"/>
                </a:gs>
              </a:gsLst>
              <a:lin ang="5400000" scaled="1"/>
              <a:tileRect/>
            </a:gradFill>
            <a:ln w="12700" cap="flat" cmpd="sng" algn="ctr">
              <a:solidFill>
                <a:schemeClr val="bg2">
                  <a:lumMod val="50000"/>
                </a:schemeClr>
              </a:solidFill>
              <a:prstDash val="solid"/>
            </a:ln>
            <a:effectLst>
              <a:outerShdw blurRad="50800" dist="38100" dir="5400000" algn="t" rotWithShape="0">
                <a:prstClr val="black">
                  <a:alpha val="40000"/>
                </a:prstClr>
              </a:outerShdw>
            </a:effectLst>
          </p:spPr>
          <p:txBody>
            <a:bodyPr lIns="34270" tIns="17135" rIns="34270" bIns="17135" rtlCol="0" anchor="ctr"/>
            <a:lstStyle/>
            <a:p>
              <a:pPr fontAlgn="auto">
                <a:spcBef>
                  <a:spcPts val="0"/>
                </a:spcBef>
                <a:spcAft>
                  <a:spcPts val="0"/>
                </a:spcAft>
                <a:defRPr/>
              </a:pPr>
              <a:endParaRPr lang="en-US" sz="1800" kern="0" dirty="0">
                <a:solidFill>
                  <a:srgbClr val="FFFFFF"/>
                </a:solidFill>
                <a:latin typeface="微软雅黑" pitchFamily="34" charset="-122"/>
                <a:ea typeface="微软雅黑" pitchFamily="34" charset="-122"/>
              </a:endParaRPr>
            </a:p>
          </p:txBody>
        </p:sp>
        <p:sp>
          <p:nvSpPr>
            <p:cNvPr id="124" name="Freeform 123"/>
            <p:cNvSpPr>
              <a:spLocks noEditPoints="1"/>
            </p:cNvSpPr>
            <p:nvPr/>
          </p:nvSpPr>
          <p:spPr bwMode="auto">
            <a:xfrm>
              <a:off x="5734812" y="2499429"/>
              <a:ext cx="2747609" cy="1803441"/>
            </a:xfrm>
            <a:custGeom>
              <a:avLst/>
              <a:gdLst>
                <a:gd name="T0" fmla="*/ 1498 w 1725"/>
                <a:gd name="T1" fmla="*/ 340 h 1132"/>
                <a:gd name="T2" fmla="*/ 1098 w 1725"/>
                <a:gd name="T3" fmla="*/ 1 h 1132"/>
                <a:gd name="T4" fmla="*/ 849 w 1725"/>
                <a:gd name="T5" fmla="*/ 79 h 1132"/>
                <a:gd name="T6" fmla="*/ 734 w 1725"/>
                <a:gd name="T7" fmla="*/ 202 h 1132"/>
                <a:gd name="T8" fmla="*/ 665 w 1725"/>
                <a:gd name="T9" fmla="*/ 194 h 1132"/>
                <a:gd name="T10" fmla="*/ 421 w 1725"/>
                <a:gd name="T11" fmla="*/ 277 h 1132"/>
                <a:gd name="T12" fmla="*/ 316 w 1725"/>
                <a:gd name="T13" fmla="*/ 409 h 1132"/>
                <a:gd name="T14" fmla="*/ 2 w 1725"/>
                <a:gd name="T15" fmla="*/ 712 h 1132"/>
                <a:gd name="T16" fmla="*/ 309 w 1725"/>
                <a:gd name="T17" fmla="*/ 1030 h 1132"/>
                <a:gd name="T18" fmla="*/ 309 w 1725"/>
                <a:gd name="T19" fmla="*/ 1030 h 1132"/>
                <a:gd name="T20" fmla="*/ 402 w 1725"/>
                <a:gd name="T21" fmla="*/ 1019 h 1132"/>
                <a:gd name="T22" fmla="*/ 664 w 1725"/>
                <a:gd name="T23" fmla="*/ 1104 h 1132"/>
                <a:gd name="T24" fmla="*/ 780 w 1725"/>
                <a:gd name="T25" fmla="*/ 1093 h 1132"/>
                <a:gd name="T26" fmla="*/ 1062 w 1725"/>
                <a:gd name="T27" fmla="*/ 1132 h 1132"/>
                <a:gd name="T28" fmla="*/ 1241 w 1725"/>
                <a:gd name="T29" fmla="*/ 1086 h 1132"/>
                <a:gd name="T30" fmla="*/ 1392 w 1725"/>
                <a:gd name="T31" fmla="*/ 1038 h 1132"/>
                <a:gd name="T32" fmla="*/ 1629 w 1725"/>
                <a:gd name="T33" fmla="*/ 932 h 1132"/>
                <a:gd name="T34" fmla="*/ 1644 w 1725"/>
                <a:gd name="T35" fmla="*/ 446 h 1132"/>
                <a:gd name="T36" fmla="*/ 774 w 1725"/>
                <a:gd name="T37" fmla="*/ 1005 h 1132"/>
                <a:gd name="T38" fmla="*/ 420 w 1725"/>
                <a:gd name="T39" fmla="*/ 918 h 1132"/>
                <a:gd name="T40" fmla="*/ 90 w 1725"/>
                <a:gd name="T41" fmla="*/ 714 h 1132"/>
                <a:gd name="T42" fmla="*/ 97 w 1725"/>
                <a:gd name="T43" fmla="*/ 665 h 1132"/>
                <a:gd name="T44" fmla="*/ 151 w 1725"/>
                <a:gd name="T45" fmla="*/ 568 h 1132"/>
                <a:gd name="T46" fmla="*/ 158 w 1725"/>
                <a:gd name="T47" fmla="*/ 560 h 1132"/>
                <a:gd name="T48" fmla="*/ 179 w 1725"/>
                <a:gd name="T49" fmla="*/ 543 h 1132"/>
                <a:gd name="T50" fmla="*/ 204 w 1725"/>
                <a:gd name="T51" fmla="*/ 526 h 1132"/>
                <a:gd name="T52" fmla="*/ 228 w 1725"/>
                <a:gd name="T53" fmla="*/ 514 h 1132"/>
                <a:gd name="T54" fmla="*/ 378 w 1725"/>
                <a:gd name="T55" fmla="*/ 505 h 1132"/>
                <a:gd name="T56" fmla="*/ 417 w 1725"/>
                <a:gd name="T57" fmla="*/ 411 h 1132"/>
                <a:gd name="T58" fmla="*/ 472 w 1725"/>
                <a:gd name="T59" fmla="*/ 349 h 1132"/>
                <a:gd name="T60" fmla="*/ 486 w 1725"/>
                <a:gd name="T61" fmla="*/ 338 h 1132"/>
                <a:gd name="T62" fmla="*/ 510 w 1725"/>
                <a:gd name="T63" fmla="*/ 322 h 1132"/>
                <a:gd name="T64" fmla="*/ 778 w 1725"/>
                <a:gd name="T65" fmla="*/ 309 h 1132"/>
                <a:gd name="T66" fmla="*/ 780 w 1725"/>
                <a:gd name="T67" fmla="*/ 1003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25" h="1132">
                  <a:moveTo>
                    <a:pt x="1644" y="446"/>
                  </a:moveTo>
                  <a:cubicBezTo>
                    <a:pt x="1605" y="396"/>
                    <a:pt x="1554" y="359"/>
                    <a:pt x="1498" y="340"/>
                  </a:cubicBezTo>
                  <a:cubicBezTo>
                    <a:pt x="1478" y="257"/>
                    <a:pt x="1437" y="182"/>
                    <a:pt x="1378" y="123"/>
                  </a:cubicBezTo>
                  <a:cubicBezTo>
                    <a:pt x="1302" y="47"/>
                    <a:pt x="1203" y="3"/>
                    <a:pt x="1098" y="1"/>
                  </a:cubicBezTo>
                  <a:cubicBezTo>
                    <a:pt x="1094" y="0"/>
                    <a:pt x="1091" y="0"/>
                    <a:pt x="1087" y="0"/>
                  </a:cubicBezTo>
                  <a:cubicBezTo>
                    <a:pt x="1002" y="0"/>
                    <a:pt x="919" y="28"/>
                    <a:pt x="849" y="79"/>
                  </a:cubicBezTo>
                  <a:cubicBezTo>
                    <a:pt x="824" y="97"/>
                    <a:pt x="801" y="118"/>
                    <a:pt x="780" y="141"/>
                  </a:cubicBezTo>
                  <a:cubicBezTo>
                    <a:pt x="763" y="160"/>
                    <a:pt x="748" y="181"/>
                    <a:pt x="734" y="202"/>
                  </a:cubicBezTo>
                  <a:cubicBezTo>
                    <a:pt x="712" y="198"/>
                    <a:pt x="689" y="195"/>
                    <a:pt x="665" y="194"/>
                  </a:cubicBezTo>
                  <a:cubicBezTo>
                    <a:pt x="665" y="194"/>
                    <a:pt x="665" y="194"/>
                    <a:pt x="665" y="194"/>
                  </a:cubicBezTo>
                  <a:cubicBezTo>
                    <a:pt x="662" y="194"/>
                    <a:pt x="659" y="194"/>
                    <a:pt x="656" y="194"/>
                  </a:cubicBezTo>
                  <a:cubicBezTo>
                    <a:pt x="570" y="194"/>
                    <a:pt x="487" y="224"/>
                    <a:pt x="421" y="277"/>
                  </a:cubicBezTo>
                  <a:cubicBezTo>
                    <a:pt x="377" y="313"/>
                    <a:pt x="342" y="358"/>
                    <a:pt x="318" y="409"/>
                  </a:cubicBezTo>
                  <a:cubicBezTo>
                    <a:pt x="316" y="409"/>
                    <a:pt x="316" y="409"/>
                    <a:pt x="316" y="409"/>
                  </a:cubicBezTo>
                  <a:cubicBezTo>
                    <a:pt x="234" y="409"/>
                    <a:pt x="156" y="440"/>
                    <a:pt x="97" y="497"/>
                  </a:cubicBezTo>
                  <a:cubicBezTo>
                    <a:pt x="38" y="554"/>
                    <a:pt x="4" y="630"/>
                    <a:pt x="2" y="712"/>
                  </a:cubicBezTo>
                  <a:cubicBezTo>
                    <a:pt x="0" y="795"/>
                    <a:pt x="31" y="874"/>
                    <a:pt x="89" y="935"/>
                  </a:cubicBezTo>
                  <a:cubicBezTo>
                    <a:pt x="147" y="994"/>
                    <a:pt x="225" y="1028"/>
                    <a:pt x="309" y="1030"/>
                  </a:cubicBezTo>
                  <a:cubicBezTo>
                    <a:pt x="309" y="1030"/>
                    <a:pt x="309" y="1030"/>
                    <a:pt x="309" y="1030"/>
                  </a:cubicBezTo>
                  <a:cubicBezTo>
                    <a:pt x="309" y="1030"/>
                    <a:pt x="309" y="1030"/>
                    <a:pt x="309" y="1030"/>
                  </a:cubicBezTo>
                  <a:cubicBezTo>
                    <a:pt x="312" y="1030"/>
                    <a:pt x="314" y="1030"/>
                    <a:pt x="316" y="1030"/>
                  </a:cubicBezTo>
                  <a:cubicBezTo>
                    <a:pt x="345" y="1030"/>
                    <a:pt x="374" y="1027"/>
                    <a:pt x="402" y="1019"/>
                  </a:cubicBezTo>
                  <a:cubicBezTo>
                    <a:pt x="473" y="1071"/>
                    <a:pt x="565" y="1102"/>
                    <a:pt x="664" y="1104"/>
                  </a:cubicBezTo>
                  <a:cubicBezTo>
                    <a:pt x="664" y="1104"/>
                    <a:pt x="664" y="1104"/>
                    <a:pt x="664" y="1104"/>
                  </a:cubicBezTo>
                  <a:cubicBezTo>
                    <a:pt x="668" y="1104"/>
                    <a:pt x="672" y="1104"/>
                    <a:pt x="676" y="1104"/>
                  </a:cubicBezTo>
                  <a:cubicBezTo>
                    <a:pt x="711" y="1104"/>
                    <a:pt x="746" y="1101"/>
                    <a:pt x="780" y="1093"/>
                  </a:cubicBezTo>
                  <a:cubicBezTo>
                    <a:pt x="810" y="1087"/>
                    <a:pt x="840" y="1078"/>
                    <a:pt x="867" y="1066"/>
                  </a:cubicBezTo>
                  <a:cubicBezTo>
                    <a:pt x="923" y="1107"/>
                    <a:pt x="991" y="1130"/>
                    <a:pt x="1062" y="1132"/>
                  </a:cubicBezTo>
                  <a:cubicBezTo>
                    <a:pt x="1064" y="1132"/>
                    <a:pt x="1067" y="1132"/>
                    <a:pt x="1070" y="1132"/>
                  </a:cubicBezTo>
                  <a:cubicBezTo>
                    <a:pt x="1130" y="1132"/>
                    <a:pt x="1189" y="1116"/>
                    <a:pt x="1241" y="1086"/>
                  </a:cubicBezTo>
                  <a:cubicBezTo>
                    <a:pt x="1270" y="1070"/>
                    <a:pt x="1296" y="1050"/>
                    <a:pt x="1318" y="1027"/>
                  </a:cubicBezTo>
                  <a:cubicBezTo>
                    <a:pt x="1342" y="1034"/>
                    <a:pt x="1367" y="1038"/>
                    <a:pt x="1392" y="1038"/>
                  </a:cubicBezTo>
                  <a:cubicBezTo>
                    <a:pt x="1394" y="1038"/>
                    <a:pt x="1397" y="1038"/>
                    <a:pt x="1399" y="1038"/>
                  </a:cubicBezTo>
                  <a:cubicBezTo>
                    <a:pt x="1486" y="1038"/>
                    <a:pt x="1568" y="1001"/>
                    <a:pt x="1629" y="932"/>
                  </a:cubicBezTo>
                  <a:cubicBezTo>
                    <a:pt x="1687" y="867"/>
                    <a:pt x="1721" y="781"/>
                    <a:pt x="1723" y="689"/>
                  </a:cubicBezTo>
                  <a:cubicBezTo>
                    <a:pt x="1725" y="599"/>
                    <a:pt x="1697" y="513"/>
                    <a:pt x="1644" y="446"/>
                  </a:cubicBezTo>
                  <a:close/>
                  <a:moveTo>
                    <a:pt x="780" y="1003"/>
                  </a:moveTo>
                  <a:cubicBezTo>
                    <a:pt x="778" y="1004"/>
                    <a:pt x="776" y="1004"/>
                    <a:pt x="774" y="1005"/>
                  </a:cubicBezTo>
                  <a:cubicBezTo>
                    <a:pt x="740" y="1013"/>
                    <a:pt x="704" y="1017"/>
                    <a:pt x="666" y="1016"/>
                  </a:cubicBezTo>
                  <a:cubicBezTo>
                    <a:pt x="564" y="1014"/>
                    <a:pt x="475" y="975"/>
                    <a:pt x="420" y="918"/>
                  </a:cubicBezTo>
                  <a:cubicBezTo>
                    <a:pt x="388" y="935"/>
                    <a:pt x="350" y="943"/>
                    <a:pt x="311" y="942"/>
                  </a:cubicBezTo>
                  <a:cubicBezTo>
                    <a:pt x="186" y="939"/>
                    <a:pt x="87" y="837"/>
                    <a:pt x="90" y="714"/>
                  </a:cubicBezTo>
                  <a:cubicBezTo>
                    <a:pt x="90" y="703"/>
                    <a:pt x="91" y="692"/>
                    <a:pt x="93" y="681"/>
                  </a:cubicBezTo>
                  <a:cubicBezTo>
                    <a:pt x="94" y="675"/>
                    <a:pt x="95" y="670"/>
                    <a:pt x="97" y="665"/>
                  </a:cubicBezTo>
                  <a:cubicBezTo>
                    <a:pt x="105" y="633"/>
                    <a:pt x="120" y="604"/>
                    <a:pt x="140" y="580"/>
                  </a:cubicBezTo>
                  <a:cubicBezTo>
                    <a:pt x="144" y="575"/>
                    <a:pt x="147" y="571"/>
                    <a:pt x="151" y="568"/>
                  </a:cubicBezTo>
                  <a:cubicBezTo>
                    <a:pt x="152" y="566"/>
                    <a:pt x="153" y="565"/>
                    <a:pt x="154" y="564"/>
                  </a:cubicBezTo>
                  <a:cubicBezTo>
                    <a:pt x="156" y="563"/>
                    <a:pt x="157" y="561"/>
                    <a:pt x="158" y="560"/>
                  </a:cubicBezTo>
                  <a:cubicBezTo>
                    <a:pt x="161" y="558"/>
                    <a:pt x="163" y="555"/>
                    <a:pt x="166" y="553"/>
                  </a:cubicBezTo>
                  <a:cubicBezTo>
                    <a:pt x="170" y="549"/>
                    <a:pt x="174" y="546"/>
                    <a:pt x="179" y="543"/>
                  </a:cubicBezTo>
                  <a:cubicBezTo>
                    <a:pt x="183" y="540"/>
                    <a:pt x="187" y="537"/>
                    <a:pt x="192" y="534"/>
                  </a:cubicBezTo>
                  <a:cubicBezTo>
                    <a:pt x="196" y="531"/>
                    <a:pt x="200" y="529"/>
                    <a:pt x="204" y="526"/>
                  </a:cubicBezTo>
                  <a:cubicBezTo>
                    <a:pt x="209" y="523"/>
                    <a:pt x="214" y="521"/>
                    <a:pt x="220" y="518"/>
                  </a:cubicBezTo>
                  <a:cubicBezTo>
                    <a:pt x="223" y="517"/>
                    <a:pt x="225" y="515"/>
                    <a:pt x="228" y="514"/>
                  </a:cubicBezTo>
                  <a:cubicBezTo>
                    <a:pt x="257" y="502"/>
                    <a:pt x="289" y="496"/>
                    <a:pt x="322" y="497"/>
                  </a:cubicBezTo>
                  <a:cubicBezTo>
                    <a:pt x="341" y="497"/>
                    <a:pt x="360" y="500"/>
                    <a:pt x="378" y="505"/>
                  </a:cubicBezTo>
                  <a:cubicBezTo>
                    <a:pt x="384" y="475"/>
                    <a:pt x="396" y="446"/>
                    <a:pt x="411" y="421"/>
                  </a:cubicBezTo>
                  <a:cubicBezTo>
                    <a:pt x="413" y="418"/>
                    <a:pt x="415" y="414"/>
                    <a:pt x="417" y="411"/>
                  </a:cubicBezTo>
                  <a:cubicBezTo>
                    <a:pt x="430" y="391"/>
                    <a:pt x="445" y="373"/>
                    <a:pt x="463" y="357"/>
                  </a:cubicBezTo>
                  <a:cubicBezTo>
                    <a:pt x="466" y="354"/>
                    <a:pt x="469" y="352"/>
                    <a:pt x="472" y="349"/>
                  </a:cubicBezTo>
                  <a:cubicBezTo>
                    <a:pt x="473" y="348"/>
                    <a:pt x="475" y="347"/>
                    <a:pt x="476" y="345"/>
                  </a:cubicBezTo>
                  <a:cubicBezTo>
                    <a:pt x="479" y="343"/>
                    <a:pt x="482" y="341"/>
                    <a:pt x="486" y="338"/>
                  </a:cubicBezTo>
                  <a:cubicBezTo>
                    <a:pt x="490" y="335"/>
                    <a:pt x="495" y="331"/>
                    <a:pt x="500" y="328"/>
                  </a:cubicBezTo>
                  <a:cubicBezTo>
                    <a:pt x="504" y="326"/>
                    <a:pt x="507" y="324"/>
                    <a:pt x="510" y="322"/>
                  </a:cubicBezTo>
                  <a:cubicBezTo>
                    <a:pt x="555" y="296"/>
                    <a:pt x="607" y="281"/>
                    <a:pt x="663" y="282"/>
                  </a:cubicBezTo>
                  <a:cubicBezTo>
                    <a:pt x="704" y="283"/>
                    <a:pt x="743" y="293"/>
                    <a:pt x="778" y="309"/>
                  </a:cubicBezTo>
                  <a:cubicBezTo>
                    <a:pt x="779" y="308"/>
                    <a:pt x="779" y="307"/>
                    <a:pt x="780" y="305"/>
                  </a:cubicBezTo>
                  <a:cubicBezTo>
                    <a:pt x="780" y="1003"/>
                    <a:pt x="780" y="1003"/>
                    <a:pt x="780" y="1003"/>
                  </a:cubicBezTo>
                  <a:close/>
                </a:path>
              </a:pathLst>
            </a:custGeom>
            <a:solidFill>
              <a:schemeClr val="bg2"/>
            </a:solidFill>
            <a:ln>
              <a:noFill/>
            </a:ln>
            <a:effectLst>
              <a:outerShdw blurRad="50800" dist="38100" dir="5400000" algn="t" rotWithShape="0">
                <a:prstClr val="black">
                  <a:alpha val="40000"/>
                </a:prstClr>
              </a:outerShdw>
            </a:effectLst>
            <a:extLst/>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25" name="Oval 124"/>
            <p:cNvSpPr/>
            <p:nvPr/>
          </p:nvSpPr>
          <p:spPr bwMode="gray">
            <a:xfrm>
              <a:off x="7581091" y="3428982"/>
              <a:ext cx="551239" cy="551238"/>
            </a:xfrm>
            <a:prstGeom prst="ellipse">
              <a:avLst/>
            </a:prstGeom>
            <a:ln/>
          </p:spPr>
          <p:style>
            <a:lnRef idx="1">
              <a:schemeClr val="accent3"/>
            </a:lnRef>
            <a:fillRef idx="3">
              <a:schemeClr val="accent3"/>
            </a:fillRef>
            <a:effectRef idx="2">
              <a:schemeClr val="accent3"/>
            </a:effectRef>
            <a:fontRef idx="minor">
              <a:schemeClr val="lt1"/>
            </a:fontRef>
          </p:style>
          <p:txBody>
            <a:bodyPr rtlCol="0" anchor="ctr"/>
            <a:lstStyle/>
            <a:p>
              <a:pPr fontAlgn="auto">
                <a:spcBef>
                  <a:spcPts val="0"/>
                </a:spcBef>
                <a:spcAft>
                  <a:spcPts val="0"/>
                </a:spcAft>
              </a:pPr>
              <a:endParaRPr lang="en-US" sz="1800" dirty="0">
                <a:solidFill>
                  <a:prstClr val="white"/>
                </a:solidFill>
                <a:latin typeface="微软雅黑" pitchFamily="34" charset="-122"/>
                <a:ea typeface="微软雅黑" pitchFamily="34" charset="-122"/>
              </a:endParaRPr>
            </a:p>
          </p:txBody>
        </p:sp>
        <p:sp>
          <p:nvSpPr>
            <p:cNvPr id="126" name="Oval 125"/>
            <p:cNvSpPr/>
            <p:nvPr/>
          </p:nvSpPr>
          <p:spPr bwMode="gray">
            <a:xfrm>
              <a:off x="7103225" y="3428982"/>
              <a:ext cx="551239" cy="551238"/>
            </a:xfrm>
            <a:prstGeom prst="ellipse">
              <a:avLst/>
            </a:prstGeom>
            <a:ln/>
          </p:spPr>
          <p:style>
            <a:lnRef idx="1">
              <a:schemeClr val="accent6"/>
            </a:lnRef>
            <a:fillRef idx="3">
              <a:schemeClr val="accent6"/>
            </a:fillRef>
            <a:effectRef idx="2">
              <a:schemeClr val="accent6"/>
            </a:effectRef>
            <a:fontRef idx="minor">
              <a:schemeClr val="lt1"/>
            </a:fontRef>
          </p:style>
          <p:txBody>
            <a:bodyPr rtlCol="0" anchor="ctr"/>
            <a:lstStyle/>
            <a:p>
              <a:pPr fontAlgn="auto">
                <a:spcBef>
                  <a:spcPts val="0"/>
                </a:spcBef>
                <a:spcAft>
                  <a:spcPts val="0"/>
                </a:spcAft>
              </a:pPr>
              <a:endParaRPr lang="en-US" sz="1800" dirty="0">
                <a:solidFill>
                  <a:prstClr val="white"/>
                </a:solidFill>
                <a:latin typeface="微软雅黑" pitchFamily="34" charset="-122"/>
                <a:ea typeface="微软雅黑" pitchFamily="34" charset="-122"/>
              </a:endParaRPr>
            </a:p>
          </p:txBody>
        </p:sp>
        <p:sp>
          <p:nvSpPr>
            <p:cNvPr id="127" name="Oval 126"/>
            <p:cNvSpPr/>
            <p:nvPr/>
          </p:nvSpPr>
          <p:spPr bwMode="gray">
            <a:xfrm>
              <a:off x="7581091" y="2939155"/>
              <a:ext cx="551239" cy="551238"/>
            </a:xfrm>
            <a:prstGeom prst="ellipse">
              <a:avLst/>
            </a:prstGeom>
            <a:ln/>
          </p:spPr>
          <p:style>
            <a:lnRef idx="1">
              <a:schemeClr val="accent4"/>
            </a:lnRef>
            <a:fillRef idx="3">
              <a:schemeClr val="accent4"/>
            </a:fillRef>
            <a:effectRef idx="2">
              <a:schemeClr val="accent4"/>
            </a:effectRef>
            <a:fontRef idx="minor">
              <a:schemeClr val="lt1"/>
            </a:fontRef>
          </p:style>
          <p:txBody>
            <a:bodyPr rtlCol="0" anchor="ctr"/>
            <a:lstStyle/>
            <a:p>
              <a:pPr fontAlgn="auto">
                <a:spcBef>
                  <a:spcPts val="0"/>
                </a:spcBef>
                <a:spcAft>
                  <a:spcPts val="0"/>
                </a:spcAft>
              </a:pPr>
              <a:endParaRPr lang="en-US" sz="1800" dirty="0">
                <a:solidFill>
                  <a:prstClr val="white"/>
                </a:solidFill>
                <a:latin typeface="微软雅黑" pitchFamily="34" charset="-122"/>
                <a:ea typeface="微软雅黑" pitchFamily="34" charset="-122"/>
              </a:endParaRPr>
            </a:p>
          </p:txBody>
        </p:sp>
        <p:sp>
          <p:nvSpPr>
            <p:cNvPr id="128" name="Oval 127"/>
            <p:cNvSpPr/>
            <p:nvPr/>
          </p:nvSpPr>
          <p:spPr bwMode="gray">
            <a:xfrm>
              <a:off x="7103225" y="2939155"/>
              <a:ext cx="551239" cy="551238"/>
            </a:xfrm>
            <a:prstGeom prst="ellipse">
              <a:avLst/>
            </a:prstGeom>
            <a:ln/>
          </p:spPr>
          <p:style>
            <a:lnRef idx="1">
              <a:schemeClr val="accent1"/>
            </a:lnRef>
            <a:fillRef idx="3">
              <a:schemeClr val="accent1"/>
            </a:fillRef>
            <a:effectRef idx="2">
              <a:schemeClr val="accent1"/>
            </a:effectRef>
            <a:fontRef idx="minor">
              <a:schemeClr val="lt1"/>
            </a:fontRef>
          </p:style>
          <p:txBody>
            <a:bodyPr rtlCol="0" anchor="ctr"/>
            <a:lstStyle/>
            <a:p>
              <a:pPr fontAlgn="auto">
                <a:spcBef>
                  <a:spcPts val="0"/>
                </a:spcBef>
                <a:spcAft>
                  <a:spcPts val="0"/>
                </a:spcAft>
              </a:pPr>
              <a:endParaRPr lang="en-US" sz="1800" dirty="0">
                <a:solidFill>
                  <a:prstClr val="white"/>
                </a:solidFill>
                <a:latin typeface="微软雅黑" pitchFamily="34" charset="-122"/>
                <a:ea typeface="微软雅黑" pitchFamily="34" charset="-122"/>
              </a:endParaRPr>
            </a:p>
          </p:txBody>
        </p:sp>
        <p:sp>
          <p:nvSpPr>
            <p:cNvPr id="129" name="Freeform 6"/>
            <p:cNvSpPr>
              <a:spLocks/>
            </p:cNvSpPr>
            <p:nvPr/>
          </p:nvSpPr>
          <p:spPr bwMode="auto">
            <a:xfrm>
              <a:off x="7575654" y="3559050"/>
              <a:ext cx="78750" cy="279372"/>
            </a:xfrm>
            <a:custGeom>
              <a:avLst/>
              <a:gdLst>
                <a:gd name="T0" fmla="*/ 72 w 72"/>
                <a:gd name="T1" fmla="*/ 136 h 272"/>
                <a:gd name="T2" fmla="*/ 36 w 72"/>
                <a:gd name="T3" fmla="*/ 272 h 272"/>
                <a:gd name="T4" fmla="*/ 0 w 72"/>
                <a:gd name="T5" fmla="*/ 136 h 272"/>
                <a:gd name="T6" fmla="*/ 36 w 72"/>
                <a:gd name="T7" fmla="*/ 0 h 272"/>
                <a:gd name="T8" fmla="*/ 72 w 72"/>
                <a:gd name="T9" fmla="*/ 136 h 272"/>
              </a:gdLst>
              <a:ahLst/>
              <a:cxnLst>
                <a:cxn ang="0">
                  <a:pos x="T0" y="T1"/>
                </a:cxn>
                <a:cxn ang="0">
                  <a:pos x="T2" y="T3"/>
                </a:cxn>
                <a:cxn ang="0">
                  <a:pos x="T4" y="T5"/>
                </a:cxn>
                <a:cxn ang="0">
                  <a:pos x="T6" y="T7"/>
                </a:cxn>
                <a:cxn ang="0">
                  <a:pos x="T8" y="T9"/>
                </a:cxn>
              </a:cxnLst>
              <a:rect l="0" t="0" r="r" b="b"/>
              <a:pathLst>
                <a:path w="72" h="272">
                  <a:moveTo>
                    <a:pt x="72" y="136"/>
                  </a:moveTo>
                  <a:cubicBezTo>
                    <a:pt x="72" y="185"/>
                    <a:pt x="59" y="232"/>
                    <a:pt x="36" y="272"/>
                  </a:cubicBezTo>
                  <a:cubicBezTo>
                    <a:pt x="13" y="232"/>
                    <a:pt x="0" y="185"/>
                    <a:pt x="0" y="136"/>
                  </a:cubicBezTo>
                  <a:cubicBezTo>
                    <a:pt x="0" y="87"/>
                    <a:pt x="13" y="40"/>
                    <a:pt x="36" y="0"/>
                  </a:cubicBezTo>
                  <a:cubicBezTo>
                    <a:pt x="59" y="40"/>
                    <a:pt x="72" y="87"/>
                    <a:pt x="72" y="136"/>
                  </a:cubicBezTo>
                  <a:close/>
                </a:path>
              </a:pathLst>
            </a:custGeom>
            <a:solidFill>
              <a:srgbClr val="27551F"/>
            </a:solidFill>
            <a:ln>
              <a:noFill/>
            </a:ln>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30" name="Freeform 7"/>
            <p:cNvSpPr>
              <a:spLocks/>
            </p:cNvSpPr>
            <p:nvPr/>
          </p:nvSpPr>
          <p:spPr bwMode="auto">
            <a:xfrm>
              <a:off x="7727334" y="3425541"/>
              <a:ext cx="265105" cy="66794"/>
            </a:xfrm>
            <a:custGeom>
              <a:avLst/>
              <a:gdLst>
                <a:gd name="T0" fmla="*/ 250 w 250"/>
                <a:gd name="T1" fmla="*/ 30 h 61"/>
                <a:gd name="T2" fmla="*/ 125 w 250"/>
                <a:gd name="T3" fmla="*/ 61 h 61"/>
                <a:gd name="T4" fmla="*/ 0 w 250"/>
                <a:gd name="T5" fmla="*/ 30 h 61"/>
                <a:gd name="T6" fmla="*/ 125 w 250"/>
                <a:gd name="T7" fmla="*/ 0 h 61"/>
                <a:gd name="T8" fmla="*/ 250 w 250"/>
                <a:gd name="T9" fmla="*/ 30 h 61"/>
              </a:gdLst>
              <a:ahLst/>
              <a:cxnLst>
                <a:cxn ang="0">
                  <a:pos x="T0" y="T1"/>
                </a:cxn>
                <a:cxn ang="0">
                  <a:pos x="T2" y="T3"/>
                </a:cxn>
                <a:cxn ang="0">
                  <a:pos x="T4" y="T5"/>
                </a:cxn>
                <a:cxn ang="0">
                  <a:pos x="T6" y="T7"/>
                </a:cxn>
                <a:cxn ang="0">
                  <a:pos x="T8" y="T9"/>
                </a:cxn>
              </a:cxnLst>
              <a:rect l="0" t="0" r="r" b="b"/>
              <a:pathLst>
                <a:path w="250" h="61">
                  <a:moveTo>
                    <a:pt x="250" y="30"/>
                  </a:moveTo>
                  <a:cubicBezTo>
                    <a:pt x="213" y="50"/>
                    <a:pt x="170" y="61"/>
                    <a:pt x="125" y="61"/>
                  </a:cubicBezTo>
                  <a:cubicBezTo>
                    <a:pt x="80" y="61"/>
                    <a:pt x="37" y="50"/>
                    <a:pt x="0" y="30"/>
                  </a:cubicBezTo>
                  <a:cubicBezTo>
                    <a:pt x="37" y="11"/>
                    <a:pt x="80" y="0"/>
                    <a:pt x="125" y="0"/>
                  </a:cubicBezTo>
                  <a:cubicBezTo>
                    <a:pt x="170" y="0"/>
                    <a:pt x="213" y="11"/>
                    <a:pt x="250" y="30"/>
                  </a:cubicBezTo>
                  <a:close/>
                </a:path>
              </a:pathLst>
            </a:custGeom>
            <a:solidFill>
              <a:srgbClr val="006934">
                <a:alpha val="50000"/>
              </a:srgbClr>
            </a:solidFill>
            <a:ln w="19050">
              <a:noFill/>
              <a:round/>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31" name="Freeform 8"/>
            <p:cNvSpPr>
              <a:spLocks/>
            </p:cNvSpPr>
            <p:nvPr/>
          </p:nvSpPr>
          <p:spPr bwMode="auto">
            <a:xfrm>
              <a:off x="7245931" y="3426301"/>
              <a:ext cx="260333" cy="66794"/>
            </a:xfrm>
            <a:custGeom>
              <a:avLst/>
              <a:gdLst>
                <a:gd name="T0" fmla="*/ 250 w 250"/>
                <a:gd name="T1" fmla="*/ 30 h 61"/>
                <a:gd name="T2" fmla="*/ 125 w 250"/>
                <a:gd name="T3" fmla="*/ 61 h 61"/>
                <a:gd name="T4" fmla="*/ 0 w 250"/>
                <a:gd name="T5" fmla="*/ 30 h 61"/>
                <a:gd name="T6" fmla="*/ 125 w 250"/>
                <a:gd name="T7" fmla="*/ 0 h 61"/>
                <a:gd name="T8" fmla="*/ 250 w 250"/>
                <a:gd name="T9" fmla="*/ 30 h 61"/>
              </a:gdLst>
              <a:ahLst/>
              <a:cxnLst>
                <a:cxn ang="0">
                  <a:pos x="T0" y="T1"/>
                </a:cxn>
                <a:cxn ang="0">
                  <a:pos x="T2" y="T3"/>
                </a:cxn>
                <a:cxn ang="0">
                  <a:pos x="T4" y="T5"/>
                </a:cxn>
                <a:cxn ang="0">
                  <a:pos x="T6" y="T7"/>
                </a:cxn>
                <a:cxn ang="0">
                  <a:pos x="T8" y="T9"/>
                </a:cxn>
              </a:cxnLst>
              <a:rect l="0" t="0" r="r" b="b"/>
              <a:pathLst>
                <a:path w="250" h="61">
                  <a:moveTo>
                    <a:pt x="250" y="30"/>
                  </a:moveTo>
                  <a:cubicBezTo>
                    <a:pt x="213" y="50"/>
                    <a:pt x="170" y="61"/>
                    <a:pt x="125" y="61"/>
                  </a:cubicBezTo>
                  <a:cubicBezTo>
                    <a:pt x="80" y="61"/>
                    <a:pt x="38" y="50"/>
                    <a:pt x="0" y="30"/>
                  </a:cubicBezTo>
                  <a:cubicBezTo>
                    <a:pt x="38" y="11"/>
                    <a:pt x="80" y="0"/>
                    <a:pt x="125" y="0"/>
                  </a:cubicBezTo>
                  <a:cubicBezTo>
                    <a:pt x="170" y="0"/>
                    <a:pt x="213" y="11"/>
                    <a:pt x="250" y="30"/>
                  </a:cubicBezTo>
                  <a:close/>
                </a:path>
              </a:pathLst>
            </a:custGeom>
            <a:solidFill>
              <a:srgbClr val="005F8E"/>
            </a:solidFill>
            <a:ln>
              <a:noFill/>
            </a:ln>
          </p:spPr>
          <p:txBody>
            <a:bodyPr vert="horz" wrap="square" lIns="91440" tIns="45720" rIns="91440" bIns="45720" numCol="1" anchor="t" anchorCtr="0" compatLnSpc="1">
              <a:prstTxWarp prst="textNoShape">
                <a:avLst/>
              </a:prstTxWarp>
            </a:bodyPr>
            <a:lstStyle/>
            <a:p>
              <a:pPr algn="l" fontAlgn="auto">
                <a:spcBef>
                  <a:spcPts val="0"/>
                </a:spcBef>
                <a:spcAft>
                  <a:spcPts val="0"/>
                </a:spcAft>
              </a:pPr>
              <a:endParaRPr lang="en-US" sz="1800">
                <a:solidFill>
                  <a:prstClr val="white"/>
                </a:solidFill>
                <a:latin typeface="微软雅黑" pitchFamily="34" charset="-122"/>
                <a:ea typeface="微软雅黑" pitchFamily="34" charset="-122"/>
              </a:endParaRPr>
            </a:p>
          </p:txBody>
        </p:sp>
        <p:sp>
          <p:nvSpPr>
            <p:cNvPr id="132" name="Freeform 10"/>
            <p:cNvSpPr>
              <a:spLocks/>
            </p:cNvSpPr>
            <p:nvPr/>
          </p:nvSpPr>
          <p:spPr bwMode="auto">
            <a:xfrm>
              <a:off x="7576413" y="3069270"/>
              <a:ext cx="78750" cy="279604"/>
            </a:xfrm>
            <a:custGeom>
              <a:avLst/>
              <a:gdLst>
                <a:gd name="T0" fmla="*/ 36 w 72"/>
                <a:gd name="T1" fmla="*/ 0 h 271"/>
                <a:gd name="T2" fmla="*/ 72 w 72"/>
                <a:gd name="T3" fmla="*/ 136 h 271"/>
                <a:gd name="T4" fmla="*/ 36 w 72"/>
                <a:gd name="T5" fmla="*/ 271 h 271"/>
                <a:gd name="T6" fmla="*/ 0 w 72"/>
                <a:gd name="T7" fmla="*/ 136 h 271"/>
                <a:gd name="T8" fmla="*/ 36 w 72"/>
                <a:gd name="T9" fmla="*/ 0 h 271"/>
              </a:gdLst>
              <a:ahLst/>
              <a:cxnLst>
                <a:cxn ang="0">
                  <a:pos x="T0" y="T1"/>
                </a:cxn>
                <a:cxn ang="0">
                  <a:pos x="T2" y="T3"/>
                </a:cxn>
                <a:cxn ang="0">
                  <a:pos x="T4" y="T5"/>
                </a:cxn>
                <a:cxn ang="0">
                  <a:pos x="T6" y="T7"/>
                </a:cxn>
                <a:cxn ang="0">
                  <a:pos x="T8" y="T9"/>
                </a:cxn>
              </a:cxnLst>
              <a:rect l="0" t="0" r="r" b="b"/>
              <a:pathLst>
                <a:path w="72" h="271">
                  <a:moveTo>
                    <a:pt x="36" y="0"/>
                  </a:moveTo>
                  <a:cubicBezTo>
                    <a:pt x="59" y="40"/>
                    <a:pt x="72" y="86"/>
                    <a:pt x="72" y="136"/>
                  </a:cubicBezTo>
                  <a:cubicBezTo>
                    <a:pt x="72" y="185"/>
                    <a:pt x="59" y="231"/>
                    <a:pt x="36" y="271"/>
                  </a:cubicBezTo>
                  <a:cubicBezTo>
                    <a:pt x="13" y="231"/>
                    <a:pt x="0" y="185"/>
                    <a:pt x="0" y="136"/>
                  </a:cubicBezTo>
                  <a:cubicBezTo>
                    <a:pt x="0" y="86"/>
                    <a:pt x="13" y="40"/>
                    <a:pt x="36" y="0"/>
                  </a:cubicBezTo>
                  <a:close/>
                </a:path>
              </a:pathLst>
            </a:custGeom>
            <a:solidFill>
              <a:schemeClr val="accent6">
                <a:lumMod val="75000"/>
                <a:alpha val="50000"/>
              </a:schemeClr>
            </a:solidFill>
            <a:ln w="19050">
              <a:noFill/>
              <a:round/>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fontAlgn="auto">
                <a:spcBef>
                  <a:spcPts val="0"/>
                </a:spcBef>
                <a:spcAft>
                  <a:spcPts val="0"/>
                </a:spcAft>
              </a:pPr>
              <a:endParaRPr lang="en-US" sz="1800">
                <a:solidFill>
                  <a:prstClr val="white"/>
                </a:solidFill>
                <a:latin typeface="微软雅黑" pitchFamily="34" charset="-122"/>
                <a:ea typeface="微软雅黑" pitchFamily="34" charset="-122"/>
              </a:endParaRPr>
            </a:p>
          </p:txBody>
        </p:sp>
      </p:grpSp>
      <p:sp>
        <p:nvSpPr>
          <p:cNvPr id="26" name="TextBox 25"/>
          <p:cNvSpPr txBox="1"/>
          <p:nvPr/>
        </p:nvSpPr>
        <p:spPr>
          <a:xfrm>
            <a:off x="7728016" y="1524987"/>
            <a:ext cx="3025415" cy="738642"/>
          </a:xfrm>
          <a:prstGeom prst="rect">
            <a:avLst/>
          </a:prstGeom>
          <a:noFill/>
        </p:spPr>
        <p:txBody>
          <a:bodyPr wrap="square" lIns="121899" tIns="60949" rIns="121899" bIns="60949" rtlCol="0">
            <a:spAutoFit/>
          </a:bodyPr>
          <a:lstStyle/>
          <a:p>
            <a:pPr algn="ctr"/>
            <a:r>
              <a:rPr lang="en-US" altLang="zh-CN" sz="2000" b="1" dirty="0">
                <a:solidFill>
                  <a:srgbClr val="717074"/>
                </a:solidFill>
                <a:latin typeface="微软雅黑" pitchFamily="34" charset="-122"/>
                <a:ea typeface="微软雅黑" pitchFamily="34" charset="-122"/>
              </a:rPr>
              <a:t>VMware </a:t>
            </a:r>
            <a:r>
              <a:rPr lang="zh-CN" altLang="zh-CN" sz="2000" b="1" dirty="0">
                <a:solidFill>
                  <a:srgbClr val="717074"/>
                </a:solidFill>
                <a:latin typeface="微软雅黑" pitchFamily="34" charset="-122"/>
                <a:ea typeface="微软雅黑" pitchFamily="34" charset="-122"/>
              </a:rPr>
              <a:t>Hybrid</a:t>
            </a:r>
            <a:r>
              <a:rPr lang="en-US" altLang="zh-CN" sz="2000" b="1" dirty="0">
                <a:solidFill>
                  <a:srgbClr val="717074"/>
                </a:solidFill>
                <a:latin typeface="微软雅黑" pitchFamily="34" charset="-122"/>
                <a:ea typeface="微软雅黑" pitchFamily="34" charset="-122"/>
              </a:rPr>
              <a:t> </a:t>
            </a:r>
          </a:p>
          <a:p>
            <a:pPr algn="ctr"/>
            <a:r>
              <a:rPr lang="en-US" altLang="zh-CN" sz="2000" b="1" dirty="0">
                <a:solidFill>
                  <a:srgbClr val="717074"/>
                </a:solidFill>
                <a:latin typeface="微软雅黑" pitchFamily="34" charset="-122"/>
                <a:ea typeface="微软雅黑" pitchFamily="34" charset="-122"/>
              </a:rPr>
              <a:t>Cloud</a:t>
            </a:r>
          </a:p>
        </p:txBody>
      </p:sp>
    </p:spTree>
    <p:extLst>
      <p:ext uri="{BB962C8B-B14F-4D97-AF65-F5344CB8AC3E}">
        <p14:creationId xmlns:p14="http://schemas.microsoft.com/office/powerpoint/2010/main" val="2463930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294967295"/>
          </p:nvPr>
        </p:nvSpPr>
        <p:spPr>
          <a:xfrm>
            <a:off x="190409" y="6421462"/>
            <a:ext cx="571313" cy="365125"/>
          </a:xfrm>
          <a:prstGeom prst="rect">
            <a:avLst/>
          </a:prstGeom>
        </p:spPr>
        <p:txBody>
          <a:bodyPr/>
          <a:lstStyle/>
          <a:p>
            <a:pPr>
              <a:defRPr/>
            </a:pPr>
            <a:fld id="{4F88AE7E-CD74-4A5E-AC9F-A282BFA258A1}" type="slidenum">
              <a:rPr lang="es-ES" smtClean="0">
                <a:latin typeface="微软雅黑" pitchFamily="34" charset="-122"/>
                <a:ea typeface="微软雅黑" pitchFamily="34" charset="-122"/>
              </a:rPr>
              <a:pPr>
                <a:defRPr/>
              </a:pPr>
              <a:t>18</a:t>
            </a:fld>
            <a:endParaRPr lang="es-ES" dirty="0">
              <a:latin typeface="微软雅黑" pitchFamily="34" charset="-122"/>
              <a:ea typeface="微软雅黑" pitchFamily="34" charset="-122"/>
            </a:endParaRPr>
          </a:p>
        </p:txBody>
      </p:sp>
      <p:sp>
        <p:nvSpPr>
          <p:cNvPr id="6" name="TextBox 5"/>
          <p:cNvSpPr txBox="1"/>
          <p:nvPr/>
        </p:nvSpPr>
        <p:spPr>
          <a:xfrm>
            <a:off x="7268283" y="2542402"/>
            <a:ext cx="3753396" cy="369332"/>
          </a:xfrm>
          <a:prstGeom prst="rect">
            <a:avLst/>
          </a:prstGeom>
          <a:noFill/>
        </p:spPr>
        <p:txBody>
          <a:bodyPr wrap="square" lIns="121899" tIns="60949" rIns="121899" bIns="60949" rtlCol="0">
            <a:spAutoFit/>
          </a:bodyPr>
          <a:lstStyle/>
          <a:p>
            <a:r>
              <a:rPr lang="en-US" altLang="zh-CN" sz="1600" b="1" dirty="0">
                <a:solidFill>
                  <a:schemeClr val="tx2">
                    <a:lumMod val="95000"/>
                    <a:lumOff val="5000"/>
                  </a:schemeClr>
                </a:solidFill>
                <a:latin typeface="微软雅黑" panose="020B0503020204020204" pitchFamily="34" charset="-122"/>
                <a:ea typeface="微软雅黑" panose="020B0503020204020204" pitchFamily="34" charset="-122"/>
              </a:rPr>
              <a:t>2013~2017</a:t>
            </a:r>
            <a:r>
              <a:rPr lang="zh-CN" altLang="en-US" sz="1600" b="1" dirty="0">
                <a:solidFill>
                  <a:schemeClr val="tx2">
                    <a:lumMod val="95000"/>
                    <a:lumOff val="5000"/>
                  </a:schemeClr>
                </a:solidFill>
                <a:latin typeface="微软雅黑" panose="020B0503020204020204" pitchFamily="34" charset="-122"/>
                <a:ea typeface="微软雅黑" panose="020B0503020204020204" pitchFamily="34" charset="-122"/>
              </a:rPr>
              <a:t>年公有云市场规模</a:t>
            </a:r>
          </a:p>
        </p:txBody>
      </p:sp>
      <p:sp>
        <p:nvSpPr>
          <p:cNvPr id="25" name="TextBox 24"/>
          <p:cNvSpPr txBox="1"/>
          <p:nvPr/>
        </p:nvSpPr>
        <p:spPr>
          <a:xfrm>
            <a:off x="1422032" y="2590802"/>
            <a:ext cx="3051750" cy="369332"/>
          </a:xfrm>
          <a:prstGeom prst="rect">
            <a:avLst/>
          </a:prstGeom>
          <a:noFill/>
        </p:spPr>
        <p:txBody>
          <a:bodyPr wrap="none" lIns="121899" tIns="60949" rIns="121899" bIns="60949" rtlCol="0">
            <a:spAutoFit/>
          </a:bodyPr>
          <a:lstStyle/>
          <a:p>
            <a:r>
              <a:rPr lang="en-US" altLang="zh-CN" sz="1600" b="1" dirty="0">
                <a:solidFill>
                  <a:schemeClr val="tx2">
                    <a:lumMod val="95000"/>
                    <a:lumOff val="5000"/>
                  </a:schemeClr>
                </a:solidFill>
                <a:latin typeface="微软雅黑" panose="020B0503020204020204" pitchFamily="34" charset="-122"/>
                <a:ea typeface="微软雅黑" panose="020B0503020204020204" pitchFamily="34" charset="-122"/>
              </a:rPr>
              <a:t>2013~2017</a:t>
            </a:r>
            <a:r>
              <a:rPr lang="zh-CN" altLang="en-US" sz="1600" b="1" dirty="0">
                <a:solidFill>
                  <a:schemeClr val="tx2">
                    <a:lumMod val="95000"/>
                    <a:lumOff val="5000"/>
                  </a:schemeClr>
                </a:solidFill>
                <a:latin typeface="微软雅黑" panose="020B0503020204020204" pitchFamily="34" charset="-122"/>
                <a:ea typeface="微软雅黑" panose="020B0503020204020204" pitchFamily="34" charset="-122"/>
              </a:rPr>
              <a:t>年私有云市场规模</a:t>
            </a:r>
          </a:p>
        </p:txBody>
      </p:sp>
      <p:grpSp>
        <p:nvGrpSpPr>
          <p:cNvPr id="2" name="Group 1"/>
          <p:cNvGrpSpPr/>
          <p:nvPr/>
        </p:nvGrpSpPr>
        <p:grpSpPr>
          <a:xfrm>
            <a:off x="687575" y="995655"/>
            <a:ext cx="10969437" cy="1366545"/>
            <a:chOff x="768492" y="992075"/>
            <a:chExt cx="6470507" cy="1308648"/>
          </a:xfrm>
        </p:grpSpPr>
        <p:grpSp>
          <p:nvGrpSpPr>
            <p:cNvPr id="29" name="组合 28"/>
            <p:cNvGrpSpPr/>
            <p:nvPr/>
          </p:nvGrpSpPr>
          <p:grpSpPr>
            <a:xfrm>
              <a:off x="768492" y="992075"/>
              <a:ext cx="6470507" cy="1308648"/>
              <a:chOff x="189816" y="3994197"/>
              <a:chExt cx="4495526" cy="1123150"/>
            </a:xfrm>
          </p:grpSpPr>
          <p:sp>
            <p:nvSpPr>
              <p:cNvPr id="30" name="AutoShape 18"/>
              <p:cNvSpPr>
                <a:spLocks noChangeArrowheads="1"/>
              </p:cNvSpPr>
              <p:nvPr/>
            </p:nvSpPr>
            <p:spPr bwMode="auto">
              <a:xfrm>
                <a:off x="189816" y="3994197"/>
                <a:ext cx="4495526" cy="1123150"/>
              </a:xfrm>
              <a:prstGeom prst="roundRect">
                <a:avLst>
                  <a:gd name="adj" fmla="val 5884"/>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sz="1500" dirty="0">
                  <a:latin typeface="微软雅黑" pitchFamily="34" charset="-122"/>
                  <a:ea typeface="微软雅黑" pitchFamily="34" charset="-122"/>
                </a:endParaRPr>
              </a:p>
            </p:txBody>
          </p:sp>
          <p:sp>
            <p:nvSpPr>
              <p:cNvPr id="33" name="Text Box 22"/>
              <p:cNvSpPr txBox="1">
                <a:spLocks noChangeArrowheads="1"/>
              </p:cNvSpPr>
              <p:nvPr/>
            </p:nvSpPr>
            <p:spPr bwMode="auto">
              <a:xfrm>
                <a:off x="423777" y="4011220"/>
                <a:ext cx="75707" cy="265606"/>
              </a:xfrm>
              <a:prstGeom prst="rect">
                <a:avLst/>
              </a:prstGeom>
              <a:noFill/>
              <a:ln>
                <a:noFill/>
              </a:ln>
              <a:effectLst/>
              <a:extLst>
                <a:ext uri="{909E8E84-426E-40DD-AFC4-6F175D3DCCD1}">
                  <a14:hiddenFill xmlns:a14="http://schemas.microsoft.com/office/drawing/2010/main">
                    <a:gradFill rotWithShape="1">
                      <a:gsLst>
                        <a:gs pos="0">
                          <a:srgbClr val="DDDDDD"/>
                        </a:gs>
                        <a:gs pos="100000">
                          <a:schemeClr val="bg1"/>
                        </a:gs>
                      </a:gsLst>
                      <a:lin ang="5400000" scaled="1"/>
                    </a:gradFill>
                  </a14:hiddenFill>
                </a:ext>
                <a:ext uri="{91240B29-F687-4F45-9708-019B960494DF}">
                  <a14:hiddenLine xmlns:a14="http://schemas.microsoft.com/office/drawing/2010/main" w="9525" algn="ctr">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sz="1500" b="1" dirty="0">
                  <a:solidFill>
                    <a:schemeClr val="bg1"/>
                  </a:solidFill>
                  <a:latin typeface="微软雅黑" pitchFamily="34" charset="-122"/>
                  <a:ea typeface="微软雅黑" pitchFamily="34" charset="-122"/>
                </a:endParaRPr>
              </a:p>
            </p:txBody>
          </p:sp>
          <p:sp>
            <p:nvSpPr>
              <p:cNvPr id="34" name="矩形 33"/>
              <p:cNvSpPr/>
              <p:nvPr/>
            </p:nvSpPr>
            <p:spPr>
              <a:xfrm>
                <a:off x="357158" y="4643446"/>
                <a:ext cx="4143404" cy="265606"/>
              </a:xfrm>
              <a:prstGeom prst="rect">
                <a:avLst/>
              </a:prstGeom>
            </p:spPr>
            <p:txBody>
              <a:bodyPr wrap="square">
                <a:spAutoFit/>
              </a:bodyPr>
              <a:lstStyle/>
              <a:p>
                <a:endParaRPr lang="zh-CN" altLang="en-US" sz="1500" dirty="0">
                  <a:solidFill>
                    <a:schemeClr val="tx1">
                      <a:lumMod val="85000"/>
                      <a:lumOff val="15000"/>
                    </a:schemeClr>
                  </a:solidFill>
                  <a:latin typeface="微软雅黑" pitchFamily="34" charset="-122"/>
                  <a:ea typeface="微软雅黑" pitchFamily="34" charset="-122"/>
                </a:endParaRPr>
              </a:p>
            </p:txBody>
          </p:sp>
        </p:grpSp>
        <p:sp>
          <p:nvSpPr>
            <p:cNvPr id="35" name="矩形 34"/>
            <p:cNvSpPr/>
            <p:nvPr/>
          </p:nvSpPr>
          <p:spPr>
            <a:xfrm>
              <a:off x="901352" y="1125498"/>
              <a:ext cx="6157856" cy="884211"/>
            </a:xfrm>
            <a:prstGeom prst="rect">
              <a:avLst/>
            </a:prstGeom>
          </p:spPr>
          <p:txBody>
            <a:bodyPr wrap="square">
              <a:spAutoFit/>
            </a:bodyPr>
            <a:lstStyle/>
            <a:p>
              <a:pPr>
                <a:defRPr/>
              </a:pPr>
              <a:r>
                <a:rPr lang="en-US" altLang="zh-CN" dirty="0">
                  <a:solidFill>
                    <a:schemeClr val="tx2">
                      <a:lumMod val="95000"/>
                      <a:lumOff val="5000"/>
                    </a:schemeClr>
                  </a:solidFill>
                  <a:latin typeface="微软雅黑" pitchFamily="34" charset="-122"/>
                  <a:ea typeface="微软雅黑" pitchFamily="34" charset="-122"/>
                </a:rPr>
                <a:t>2013</a:t>
              </a:r>
              <a:r>
                <a:rPr lang="zh-CN" altLang="en-US" dirty="0" smtClean="0">
                  <a:solidFill>
                    <a:schemeClr val="tx2">
                      <a:lumMod val="95000"/>
                      <a:lumOff val="5000"/>
                    </a:schemeClr>
                  </a:solidFill>
                  <a:latin typeface="微软雅黑" pitchFamily="34" charset="-122"/>
                  <a:ea typeface="微软雅黑" pitchFamily="34" charset="-122"/>
                </a:rPr>
                <a:t>年，中</a:t>
              </a:r>
              <a:r>
                <a:rPr lang="zh-CN" altLang="en-US" dirty="0">
                  <a:solidFill>
                    <a:schemeClr val="tx2">
                      <a:lumMod val="95000"/>
                      <a:lumOff val="5000"/>
                    </a:schemeClr>
                  </a:solidFill>
                  <a:latin typeface="微软雅黑" pitchFamily="34" charset="-122"/>
                  <a:ea typeface="微软雅黑" pitchFamily="34" charset="-122"/>
                </a:rPr>
                <a:t>国云计算市场</a:t>
              </a:r>
              <a:r>
                <a:rPr lang="en-US" altLang="zh-CN" b="1" dirty="0">
                  <a:solidFill>
                    <a:srgbClr val="0EB1E7"/>
                  </a:solidFill>
                  <a:latin typeface="微软雅黑" pitchFamily="34" charset="-122"/>
                  <a:ea typeface="微软雅黑" pitchFamily="34" charset="-122"/>
                </a:rPr>
                <a:t>1285.5</a:t>
              </a:r>
              <a:r>
                <a:rPr lang="zh-CN" altLang="en-US" b="1" dirty="0">
                  <a:solidFill>
                    <a:srgbClr val="0EB1E7"/>
                  </a:solidFill>
                  <a:latin typeface="微软雅黑" pitchFamily="34" charset="-122"/>
                  <a:ea typeface="微软雅黑" pitchFamily="34" charset="-122"/>
                </a:rPr>
                <a:t>亿元人民币。</a:t>
              </a:r>
              <a:r>
                <a:rPr lang="zh-CN" altLang="en-US" dirty="0">
                  <a:solidFill>
                    <a:schemeClr val="tx2">
                      <a:lumMod val="95000"/>
                      <a:lumOff val="5000"/>
                    </a:schemeClr>
                  </a:solidFill>
                  <a:latin typeface="微软雅黑" pitchFamily="34" charset="-122"/>
                  <a:ea typeface="微软雅黑" pitchFamily="34" charset="-122"/>
                </a:rPr>
                <a:t>其中私有云市</a:t>
              </a:r>
              <a:r>
                <a:rPr lang="zh-CN" altLang="en-US" dirty="0" smtClean="0">
                  <a:solidFill>
                    <a:schemeClr val="tx2">
                      <a:lumMod val="95000"/>
                      <a:lumOff val="5000"/>
                    </a:schemeClr>
                  </a:solidFill>
                  <a:latin typeface="微软雅黑" pitchFamily="34" charset="-122"/>
                  <a:ea typeface="微软雅黑" pitchFamily="34" charset="-122"/>
                </a:rPr>
                <a:t>场</a:t>
              </a:r>
              <a:r>
                <a:rPr lang="en-US" altLang="zh-CN" b="1" dirty="0" smtClean="0">
                  <a:solidFill>
                    <a:srgbClr val="0EB1E7"/>
                  </a:solidFill>
                  <a:latin typeface="微软雅黑" pitchFamily="34" charset="-122"/>
                  <a:ea typeface="微软雅黑" pitchFamily="34" charset="-122"/>
                </a:rPr>
                <a:t>407.5</a:t>
              </a:r>
              <a:r>
                <a:rPr lang="zh-CN" altLang="en-US" b="1" dirty="0">
                  <a:solidFill>
                    <a:srgbClr val="0EB1E7"/>
                  </a:solidFill>
                  <a:latin typeface="微软雅黑" pitchFamily="34" charset="-122"/>
                  <a:ea typeface="微软雅黑" pitchFamily="34" charset="-122"/>
                </a:rPr>
                <a:t>亿元</a:t>
              </a:r>
              <a:r>
                <a:rPr lang="zh-CN" altLang="en-US" dirty="0" smtClean="0">
                  <a:solidFill>
                    <a:schemeClr val="tx1">
                      <a:lumMod val="75000"/>
                      <a:lumOff val="25000"/>
                    </a:schemeClr>
                  </a:solidFill>
                  <a:latin typeface="微软雅黑" pitchFamily="34" charset="-122"/>
                  <a:ea typeface="微软雅黑" pitchFamily="34" charset="-122"/>
                </a:rPr>
                <a:t>；</a:t>
              </a:r>
              <a:r>
                <a:rPr lang="zh-CN" altLang="en-US" dirty="0">
                  <a:solidFill>
                    <a:schemeClr val="tx2">
                      <a:lumMod val="95000"/>
                      <a:lumOff val="5000"/>
                    </a:schemeClr>
                  </a:solidFill>
                  <a:latin typeface="微软雅黑" pitchFamily="34" charset="-122"/>
                  <a:ea typeface="微软雅黑" pitchFamily="34" charset="-122"/>
                </a:rPr>
                <a:t>公</a:t>
              </a:r>
              <a:r>
                <a:rPr lang="zh-CN" altLang="en-US" dirty="0" smtClean="0">
                  <a:solidFill>
                    <a:schemeClr val="tx2">
                      <a:lumMod val="95000"/>
                      <a:lumOff val="5000"/>
                    </a:schemeClr>
                  </a:solidFill>
                  <a:latin typeface="微软雅黑" pitchFamily="34" charset="-122"/>
                  <a:ea typeface="微软雅黑" pitchFamily="34" charset="-122"/>
                </a:rPr>
                <a:t>有</a:t>
              </a:r>
              <a:r>
                <a:rPr lang="zh-CN" altLang="en-US" dirty="0">
                  <a:solidFill>
                    <a:schemeClr val="tx2">
                      <a:lumMod val="95000"/>
                      <a:lumOff val="5000"/>
                    </a:schemeClr>
                  </a:solidFill>
                  <a:latin typeface="微软雅黑" pitchFamily="34" charset="-122"/>
                  <a:ea typeface="微软雅黑" pitchFamily="34" charset="-122"/>
                </a:rPr>
                <a:t>云市场</a:t>
              </a:r>
              <a:r>
                <a:rPr lang="en-US" altLang="zh-CN" b="1" dirty="0">
                  <a:solidFill>
                    <a:srgbClr val="0EB1E7"/>
                  </a:solidFill>
                  <a:latin typeface="微软雅黑" pitchFamily="34" charset="-122"/>
                  <a:ea typeface="微软雅黑" pitchFamily="34" charset="-122"/>
                </a:rPr>
                <a:t>877.9</a:t>
              </a:r>
              <a:r>
                <a:rPr lang="zh-CN" altLang="en-US" b="1" dirty="0">
                  <a:solidFill>
                    <a:srgbClr val="0EB1E7"/>
                  </a:solidFill>
                  <a:latin typeface="微软雅黑" pitchFamily="34" charset="-122"/>
                  <a:ea typeface="微软雅黑" pitchFamily="34" charset="-122"/>
                </a:rPr>
                <a:t>亿元。</a:t>
              </a:r>
              <a:endParaRPr lang="en-US" altLang="zh-CN" b="1" dirty="0">
                <a:solidFill>
                  <a:srgbClr val="0EB1E7"/>
                </a:solidFill>
                <a:latin typeface="微软雅黑" pitchFamily="34" charset="-122"/>
                <a:ea typeface="微软雅黑" pitchFamily="34" charset="-122"/>
              </a:endParaRPr>
            </a:p>
            <a:p>
              <a:pPr>
                <a:defRPr/>
              </a:pPr>
              <a:r>
                <a:rPr lang="en-US" altLang="zh-CN" dirty="0" smtClean="0">
                  <a:solidFill>
                    <a:schemeClr val="tx2">
                      <a:lumMod val="95000"/>
                      <a:lumOff val="5000"/>
                    </a:schemeClr>
                  </a:solidFill>
                  <a:latin typeface="微软雅黑" pitchFamily="34" charset="-122"/>
                  <a:ea typeface="微软雅黑" pitchFamily="34" charset="-122"/>
                </a:rPr>
                <a:t>2016</a:t>
              </a:r>
              <a:r>
                <a:rPr lang="zh-CN" altLang="en-US" dirty="0">
                  <a:solidFill>
                    <a:schemeClr val="tx2">
                      <a:lumMod val="95000"/>
                      <a:lumOff val="5000"/>
                    </a:schemeClr>
                  </a:solidFill>
                  <a:latin typeface="微软雅黑" pitchFamily="34" charset="-122"/>
                  <a:ea typeface="微软雅黑" pitchFamily="34" charset="-122"/>
                </a:rPr>
                <a:t>年，私有云市场规模将超过公有云市场；</a:t>
              </a:r>
              <a:endParaRPr lang="en-US" altLang="zh-CN" dirty="0">
                <a:solidFill>
                  <a:schemeClr val="tx2">
                    <a:lumMod val="95000"/>
                    <a:lumOff val="5000"/>
                  </a:schemeClr>
                </a:solidFill>
                <a:latin typeface="微软雅黑" pitchFamily="34" charset="-122"/>
                <a:ea typeface="微软雅黑" pitchFamily="34" charset="-122"/>
              </a:endParaRPr>
            </a:p>
            <a:p>
              <a:pPr>
                <a:defRPr/>
              </a:pPr>
              <a:r>
                <a:rPr lang="en-US" altLang="zh-CN" dirty="0">
                  <a:solidFill>
                    <a:schemeClr val="tx2">
                      <a:lumMod val="95000"/>
                      <a:lumOff val="5000"/>
                    </a:schemeClr>
                  </a:solidFill>
                  <a:latin typeface="微软雅黑" pitchFamily="34" charset="-122"/>
                  <a:ea typeface="微软雅黑" pitchFamily="34" charset="-122"/>
                </a:rPr>
                <a:t>2017</a:t>
              </a:r>
              <a:r>
                <a:rPr lang="zh-CN" altLang="en-US" dirty="0">
                  <a:solidFill>
                    <a:schemeClr val="tx2">
                      <a:lumMod val="95000"/>
                      <a:lumOff val="5000"/>
                    </a:schemeClr>
                  </a:solidFill>
                  <a:latin typeface="微软雅黑" pitchFamily="34" charset="-122"/>
                  <a:ea typeface="微软雅黑" pitchFamily="34" charset="-122"/>
                </a:rPr>
                <a:t>年，中国云计算市场规模将达到</a:t>
              </a:r>
              <a:r>
                <a:rPr lang="en-US" altLang="zh-CN" b="1" dirty="0">
                  <a:solidFill>
                    <a:srgbClr val="0EB1E7"/>
                  </a:solidFill>
                  <a:latin typeface="微软雅黑" pitchFamily="34" charset="-122"/>
                  <a:ea typeface="微软雅黑" pitchFamily="34" charset="-122"/>
                </a:rPr>
                <a:t>3358.0</a:t>
              </a:r>
              <a:r>
                <a:rPr lang="zh-CN" altLang="en-US" b="1" dirty="0">
                  <a:solidFill>
                    <a:srgbClr val="0EB1E7"/>
                  </a:solidFill>
                  <a:latin typeface="微软雅黑" pitchFamily="34" charset="-122"/>
                  <a:ea typeface="微软雅黑" pitchFamily="34" charset="-122"/>
                </a:rPr>
                <a:t>亿元</a:t>
              </a:r>
              <a:r>
                <a:rPr lang="zh-CN" altLang="en-US" dirty="0">
                  <a:solidFill>
                    <a:schemeClr val="tx1">
                      <a:lumMod val="75000"/>
                      <a:lumOff val="25000"/>
                    </a:schemeClr>
                  </a:solidFill>
                  <a:latin typeface="微软雅黑" pitchFamily="34" charset="-122"/>
                  <a:ea typeface="微软雅黑" pitchFamily="34" charset="-122"/>
                </a:rPr>
                <a:t>。</a:t>
              </a:r>
              <a:endParaRPr lang="en-US" altLang="zh-CN" dirty="0">
                <a:solidFill>
                  <a:schemeClr val="tx1">
                    <a:lumMod val="75000"/>
                    <a:lumOff val="25000"/>
                  </a:schemeClr>
                </a:solidFill>
                <a:latin typeface="微软雅黑" pitchFamily="34" charset="-122"/>
                <a:ea typeface="微软雅黑" pitchFamily="34" charset="-122"/>
              </a:endParaRPr>
            </a:p>
          </p:txBody>
        </p:sp>
      </p:grpSp>
      <p:sp>
        <p:nvSpPr>
          <p:cNvPr id="19" name="Title 1"/>
          <p:cNvSpPr>
            <a:spLocks noGrp="1"/>
          </p:cNvSpPr>
          <p:nvPr>
            <p:ph type="title"/>
          </p:nvPr>
        </p:nvSpPr>
        <p:spPr>
          <a:xfrm>
            <a:off x="711015" y="0"/>
            <a:ext cx="10969943" cy="736600"/>
          </a:xfrm>
        </p:spPr>
        <p:txBody>
          <a:bodyPr/>
          <a:lstStyle/>
          <a:p>
            <a:r>
              <a:rPr lang="zh-CN" altLang="en-US" sz="4000" dirty="0" smtClean="0">
                <a:latin typeface="微软雅黑" pitchFamily="34" charset="-122"/>
                <a:ea typeface="微软雅黑" pitchFamily="34" charset="-122"/>
              </a:rPr>
              <a:t>高速发展的中国云计算市场</a:t>
            </a:r>
            <a:endParaRPr lang="en-US" sz="4000" dirty="0">
              <a:latin typeface="微软雅黑" pitchFamily="34" charset="-122"/>
              <a:ea typeface="微软雅黑" pitchFamily="34" charset="-122"/>
            </a:endParaRPr>
          </a:p>
        </p:txBody>
      </p:sp>
      <p:graphicFrame>
        <p:nvGraphicFramePr>
          <p:cNvPr id="17" name="Chart 16"/>
          <p:cNvGraphicFramePr>
            <a:graphicFrameLocks/>
          </p:cNvGraphicFramePr>
          <p:nvPr>
            <p:extLst>
              <p:ext uri="{D42A27DB-BD31-4B8C-83A1-F6EECF244321}">
                <p14:modId xmlns:p14="http://schemas.microsoft.com/office/powerpoint/2010/main" val="4207407816"/>
              </p:ext>
            </p:extLst>
          </p:nvPr>
        </p:nvGraphicFramePr>
        <p:xfrm>
          <a:off x="6552473" y="3079511"/>
          <a:ext cx="5573848" cy="311943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 name="Chart 17"/>
          <p:cNvGraphicFramePr>
            <a:graphicFrameLocks/>
          </p:cNvGraphicFramePr>
          <p:nvPr>
            <p:extLst>
              <p:ext uri="{D42A27DB-BD31-4B8C-83A1-F6EECF244321}">
                <p14:modId xmlns:p14="http://schemas.microsoft.com/office/powerpoint/2010/main" val="646808759"/>
              </p:ext>
            </p:extLst>
          </p:nvPr>
        </p:nvGraphicFramePr>
        <p:xfrm>
          <a:off x="779356" y="3048000"/>
          <a:ext cx="5383398" cy="3271837"/>
        </p:xfrm>
        <a:graphic>
          <a:graphicData uri="http://schemas.openxmlformats.org/drawingml/2006/chart">
            <c:chart xmlns:c="http://schemas.openxmlformats.org/drawingml/2006/chart" xmlns:r="http://schemas.openxmlformats.org/officeDocument/2006/relationships" r:id="rId3"/>
          </a:graphicData>
        </a:graphic>
      </p:graphicFrame>
      <p:sp>
        <p:nvSpPr>
          <p:cNvPr id="20" name="Rectangle 19"/>
          <p:cNvSpPr/>
          <p:nvPr/>
        </p:nvSpPr>
        <p:spPr>
          <a:xfrm>
            <a:off x="4880584" y="6496301"/>
            <a:ext cx="2708391" cy="292366"/>
          </a:xfrm>
          <a:prstGeom prst="rect">
            <a:avLst/>
          </a:prstGeom>
        </p:spPr>
        <p:txBody>
          <a:bodyPr wrap="none" lIns="121899" tIns="60949" rIns="121899" bIns="60949">
            <a:spAutoFit/>
          </a:bodyPr>
          <a:lstStyle/>
          <a:p>
            <a:r>
              <a:rPr lang="zh-CN" altLang="en-US" sz="1100" dirty="0">
                <a:latin typeface="微软雅黑" panose="020B0503020204020204" pitchFamily="34" charset="-122"/>
                <a:ea typeface="微软雅黑" panose="020B0503020204020204" pitchFamily="34" charset="-122"/>
              </a:rPr>
              <a:t>数据来源：</a:t>
            </a:r>
            <a:r>
              <a:rPr lang="en-US" altLang="zh-CN" sz="1100" dirty="0">
                <a:latin typeface="微软雅黑" panose="020B0503020204020204" pitchFamily="34" charset="-122"/>
                <a:ea typeface="微软雅黑" panose="020B0503020204020204" pitchFamily="34" charset="-122"/>
              </a:rPr>
              <a:t>CCW Research, 2014</a:t>
            </a:r>
            <a:r>
              <a:rPr lang="zh-CN" altLang="en-US" sz="1100" dirty="0">
                <a:latin typeface="微软雅黑" panose="020B0503020204020204" pitchFamily="34" charset="-122"/>
                <a:ea typeface="微软雅黑" panose="020B0503020204020204" pitchFamily="34" charset="-122"/>
              </a:rPr>
              <a:t>年</a:t>
            </a:r>
            <a:r>
              <a:rPr lang="en-US" altLang="zh-CN" sz="1100" dirty="0">
                <a:latin typeface="微软雅黑" panose="020B0503020204020204" pitchFamily="34" charset="-122"/>
                <a:ea typeface="微软雅黑" panose="020B0503020204020204" pitchFamily="34" charset="-122"/>
              </a:rPr>
              <a:t>6</a:t>
            </a:r>
            <a:r>
              <a:rPr lang="zh-CN" altLang="en-US" sz="1100" dirty="0">
                <a:latin typeface="微软雅黑" panose="020B0503020204020204" pitchFamily="34" charset="-122"/>
                <a:ea typeface="微软雅黑" panose="020B0503020204020204" pitchFamily="34" charset="-122"/>
              </a:rPr>
              <a:t>月</a:t>
            </a:r>
            <a:endParaRPr lang="en-US" sz="11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808238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441" y="25400"/>
            <a:ext cx="10969943" cy="812800"/>
          </a:xfrm>
        </p:spPr>
        <p:txBody>
          <a:bodyPr/>
          <a:lstStyle/>
          <a:p>
            <a:r>
              <a:rPr lang="zh-CN" altLang="en-US" sz="4000" dirty="0" smtClean="0">
                <a:latin typeface="微软雅黑" pitchFamily="34" charset="-122"/>
                <a:ea typeface="微软雅黑" pitchFamily="34" charset="-122"/>
              </a:rPr>
              <a:t>混合云将是大势所趋</a:t>
            </a:r>
            <a:endParaRPr lang="en-US" sz="4000" dirty="0">
              <a:latin typeface="微软雅黑" pitchFamily="34" charset="-122"/>
              <a:ea typeface="微软雅黑" pitchFamily="34" charset="-122"/>
            </a:endParaRPr>
          </a:p>
        </p:txBody>
      </p:sp>
      <p:sp>
        <p:nvSpPr>
          <p:cNvPr id="5" name="Slide Number Placeholder 4"/>
          <p:cNvSpPr>
            <a:spLocks noGrp="1"/>
          </p:cNvSpPr>
          <p:nvPr>
            <p:ph type="sldNum" sz="quarter" idx="12"/>
          </p:nvPr>
        </p:nvSpPr>
        <p:spPr/>
        <p:txBody>
          <a:bodyPr/>
          <a:lstStyle/>
          <a:p>
            <a:fld id="{6EA6D8CF-3CDE-4807-BCD2-C9F2B831AAA5}" type="slidenum">
              <a:rPr lang="en-US" smtClean="0">
                <a:latin typeface="微软雅黑" pitchFamily="34" charset="-122"/>
                <a:ea typeface="微软雅黑" pitchFamily="34" charset="-122"/>
              </a:rPr>
              <a:pPr/>
              <a:t>19</a:t>
            </a:fld>
            <a:endParaRPr lang="en-US">
              <a:latin typeface="微软雅黑" pitchFamily="34" charset="-122"/>
              <a:ea typeface="微软雅黑" pitchFamily="34" charset="-122"/>
            </a:endParaRPr>
          </a:p>
        </p:txBody>
      </p:sp>
      <p:graphicFrame>
        <p:nvGraphicFramePr>
          <p:cNvPr id="14" name="Content Placeholder 8"/>
          <p:cNvGraphicFramePr>
            <a:graphicFrameLocks/>
          </p:cNvGraphicFramePr>
          <p:nvPr>
            <p:extLst>
              <p:ext uri="{D42A27DB-BD31-4B8C-83A1-F6EECF244321}">
                <p14:modId xmlns:p14="http://schemas.microsoft.com/office/powerpoint/2010/main" val="3430939895"/>
              </p:ext>
            </p:extLst>
          </p:nvPr>
        </p:nvGraphicFramePr>
        <p:xfrm>
          <a:off x="617257" y="3456759"/>
          <a:ext cx="5226565" cy="3344888"/>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Box 17"/>
          <p:cNvSpPr txBox="1"/>
          <p:nvPr/>
        </p:nvSpPr>
        <p:spPr>
          <a:xfrm>
            <a:off x="8056019" y="2907842"/>
            <a:ext cx="3051750" cy="369332"/>
          </a:xfrm>
          <a:prstGeom prst="rect">
            <a:avLst/>
          </a:prstGeom>
          <a:noFill/>
        </p:spPr>
        <p:txBody>
          <a:bodyPr wrap="none" lIns="121899" tIns="60949" rIns="121899" bIns="60949" rtlCol="0">
            <a:spAutoFit/>
          </a:bodyPr>
          <a:lstStyle/>
          <a:p>
            <a:r>
              <a:rPr lang="en-US" altLang="zh-CN" sz="1600" b="1" dirty="0">
                <a:solidFill>
                  <a:schemeClr val="tx2">
                    <a:lumMod val="95000"/>
                    <a:lumOff val="5000"/>
                  </a:schemeClr>
                </a:solidFill>
                <a:latin typeface="微软雅黑" panose="020B0503020204020204" pitchFamily="34" charset="-122"/>
                <a:ea typeface="微软雅黑" panose="020B0503020204020204" pitchFamily="34" charset="-122"/>
              </a:rPr>
              <a:t>2013~2017</a:t>
            </a:r>
            <a:r>
              <a:rPr lang="zh-CN" altLang="en-US" sz="1600" b="1" dirty="0">
                <a:solidFill>
                  <a:schemeClr val="tx2">
                    <a:lumMod val="95000"/>
                    <a:lumOff val="5000"/>
                  </a:schemeClr>
                </a:solidFill>
                <a:latin typeface="微软雅黑" panose="020B0503020204020204" pitchFamily="34" charset="-122"/>
                <a:ea typeface="微软雅黑" panose="020B0503020204020204" pitchFamily="34" charset="-122"/>
              </a:rPr>
              <a:t>年混合云市场规模</a:t>
            </a:r>
          </a:p>
        </p:txBody>
      </p:sp>
      <p:sp>
        <p:nvSpPr>
          <p:cNvPr id="19" name="Rectangle 18"/>
          <p:cNvSpPr/>
          <p:nvPr/>
        </p:nvSpPr>
        <p:spPr>
          <a:xfrm>
            <a:off x="539749" y="1166120"/>
            <a:ext cx="6010036" cy="2400635"/>
          </a:xfrm>
          <a:prstGeom prst="rect">
            <a:avLst/>
          </a:prstGeom>
          <a:noFill/>
          <a:ln w="19050">
            <a:noFill/>
          </a:ln>
        </p:spPr>
        <p:txBody>
          <a:bodyPr wrap="square" lIns="121899" tIns="60949" rIns="121899" bIns="60949">
            <a:spAutoFit/>
          </a:bodyPr>
          <a:lstStyle/>
          <a:p>
            <a:r>
              <a:rPr lang="zh-CN" altLang="en-US" dirty="0">
                <a:solidFill>
                  <a:schemeClr val="tx2">
                    <a:lumMod val="95000"/>
                    <a:lumOff val="5000"/>
                  </a:schemeClr>
                </a:solidFill>
                <a:latin typeface="微软雅黑" pitchFamily="34" charset="-122"/>
                <a:ea typeface="微软雅黑" pitchFamily="34" charset="-122"/>
                <a:cs typeface="Arial" panose="020B0604020202020204" pitchFamily="34" charset="0"/>
              </a:rPr>
              <a:t>混合云是大多数务实企业的主要选</a:t>
            </a:r>
            <a:r>
              <a:rPr lang="zh-CN" altLang="en-US" dirty="0" smtClean="0">
                <a:solidFill>
                  <a:schemeClr val="tx2">
                    <a:lumMod val="95000"/>
                    <a:lumOff val="5000"/>
                  </a:schemeClr>
                </a:solidFill>
                <a:latin typeface="微软雅黑" pitchFamily="34" charset="-122"/>
                <a:ea typeface="微软雅黑" pitchFamily="34" charset="-122"/>
                <a:cs typeface="Arial" panose="020B0604020202020204" pitchFamily="34" charset="0"/>
              </a:rPr>
              <a:t>择</a:t>
            </a:r>
            <a:endParaRPr lang="zh-CN" altLang="en-US" dirty="0">
              <a:solidFill>
                <a:schemeClr val="tx2">
                  <a:lumMod val="95000"/>
                  <a:lumOff val="5000"/>
                </a:schemeClr>
              </a:solidFill>
              <a:latin typeface="微软雅黑" pitchFamily="34" charset="-122"/>
              <a:ea typeface="微软雅黑" pitchFamily="34" charset="-122"/>
              <a:cs typeface="Arial" panose="020B0604020202020204" pitchFamily="34" charset="0"/>
            </a:endParaRPr>
          </a:p>
          <a:p>
            <a:pPr marL="1066613" lvl="1" indent="-457120">
              <a:buFont typeface="Wingdings" panose="05000000000000000000" pitchFamily="2" charset="2"/>
              <a:buChar char="§"/>
            </a:pPr>
            <a:r>
              <a:rPr lang="zh-CN" altLang="en-US" sz="1600" dirty="0">
                <a:solidFill>
                  <a:schemeClr val="tx2">
                    <a:lumMod val="95000"/>
                    <a:lumOff val="5000"/>
                  </a:schemeClr>
                </a:solidFill>
                <a:latin typeface="微软雅黑" pitchFamily="34" charset="-122"/>
                <a:ea typeface="微软雅黑" pitchFamily="34" charset="-122"/>
                <a:cs typeface="Arial" panose="020B0604020202020204" pitchFamily="34" charset="0"/>
              </a:rPr>
              <a:t>公有云发展遇到瓶颈，其安全性、合规性、便携性以及云服务商的寿命，都是引起用户担忧的主要因素。</a:t>
            </a:r>
          </a:p>
          <a:p>
            <a:pPr marL="1066613" lvl="1" indent="-457120">
              <a:buFont typeface="Wingdings" panose="05000000000000000000" pitchFamily="2" charset="2"/>
              <a:buChar char="§"/>
            </a:pPr>
            <a:r>
              <a:rPr lang="zh-CN" altLang="en-US" sz="1600" dirty="0">
                <a:solidFill>
                  <a:schemeClr val="tx2">
                    <a:lumMod val="95000"/>
                    <a:lumOff val="5000"/>
                  </a:schemeClr>
                </a:solidFill>
                <a:latin typeface="微软雅黑" pitchFamily="34" charset="-122"/>
                <a:ea typeface="微软雅黑" pitchFamily="34" charset="-122"/>
                <a:cs typeface="Arial" panose="020B0604020202020204" pitchFamily="34" charset="0"/>
              </a:rPr>
              <a:t>在私有云继续大幅发展的背景下，其中的存储势必增加，这为混合云的采用提供了先决条件；</a:t>
            </a:r>
          </a:p>
          <a:p>
            <a:pPr marL="1066613" lvl="1" indent="-457120">
              <a:buFont typeface="Wingdings" panose="05000000000000000000" pitchFamily="2" charset="2"/>
              <a:buChar char="§"/>
            </a:pPr>
            <a:r>
              <a:rPr lang="zh-CN" altLang="en-US" sz="1600" dirty="0">
                <a:solidFill>
                  <a:schemeClr val="tx2">
                    <a:lumMod val="95000"/>
                    <a:lumOff val="5000"/>
                  </a:schemeClr>
                </a:solidFill>
                <a:latin typeface="微软雅黑" pitchFamily="34" charset="-122"/>
                <a:ea typeface="微软雅黑" pitchFamily="34" charset="-122"/>
                <a:cs typeface="Arial" panose="020B0604020202020204" pitchFamily="34" charset="0"/>
              </a:rPr>
              <a:t>混合云兼顾了公有云和私有云两者的优点。近期计世资讯调研数据显示，在单纯采用私有云或公有云架构情况下，多数企业会在未来</a:t>
            </a:r>
            <a:r>
              <a:rPr lang="en-US" altLang="zh-CN" sz="1600" dirty="0">
                <a:solidFill>
                  <a:schemeClr val="tx2">
                    <a:lumMod val="95000"/>
                    <a:lumOff val="5000"/>
                  </a:schemeClr>
                </a:solidFill>
                <a:latin typeface="微软雅黑" pitchFamily="34" charset="-122"/>
                <a:ea typeface="微软雅黑" pitchFamily="34" charset="-122"/>
                <a:cs typeface="Arial" panose="020B0604020202020204" pitchFamily="34" charset="0"/>
              </a:rPr>
              <a:t>1-2</a:t>
            </a:r>
            <a:r>
              <a:rPr lang="zh-CN" altLang="en-US" sz="1600" dirty="0">
                <a:solidFill>
                  <a:schemeClr val="tx2">
                    <a:lumMod val="95000"/>
                    <a:lumOff val="5000"/>
                  </a:schemeClr>
                </a:solidFill>
                <a:latin typeface="微软雅黑" pitchFamily="34" charset="-122"/>
                <a:ea typeface="微软雅黑" pitchFamily="34" charset="-122"/>
                <a:cs typeface="Arial" panose="020B0604020202020204" pitchFamily="34" charset="0"/>
              </a:rPr>
              <a:t>年中，考虑选择混合云服务模式。</a:t>
            </a:r>
            <a:endParaRPr lang="en-US" altLang="zh-CN" sz="1600" dirty="0">
              <a:solidFill>
                <a:schemeClr val="tx2">
                  <a:lumMod val="95000"/>
                  <a:lumOff val="5000"/>
                </a:schemeClr>
              </a:solidFill>
              <a:latin typeface="微软雅黑" pitchFamily="34" charset="-122"/>
              <a:ea typeface="微软雅黑" pitchFamily="34" charset="-122"/>
              <a:cs typeface="Arial" panose="020B0604020202020204" pitchFamily="34" charset="0"/>
            </a:endParaRPr>
          </a:p>
        </p:txBody>
      </p:sp>
      <p:grpSp>
        <p:nvGrpSpPr>
          <p:cNvPr id="9" name="组合 28"/>
          <p:cNvGrpSpPr/>
          <p:nvPr/>
        </p:nvGrpSpPr>
        <p:grpSpPr>
          <a:xfrm>
            <a:off x="465303" y="952308"/>
            <a:ext cx="6238551" cy="2731407"/>
            <a:chOff x="189816" y="3939593"/>
            <a:chExt cx="4495526" cy="1123150"/>
          </a:xfrm>
          <a:noFill/>
        </p:grpSpPr>
        <p:sp>
          <p:nvSpPr>
            <p:cNvPr id="10" name="AutoShape 18"/>
            <p:cNvSpPr>
              <a:spLocks noChangeArrowheads="1"/>
            </p:cNvSpPr>
            <p:nvPr/>
          </p:nvSpPr>
          <p:spPr bwMode="auto">
            <a:xfrm>
              <a:off x="189816" y="3939593"/>
              <a:ext cx="4495526" cy="1123150"/>
            </a:xfrm>
            <a:prstGeom prst="roundRect">
              <a:avLst>
                <a:gd name="adj" fmla="val 5884"/>
              </a:avLst>
            </a:prstGeom>
            <a:grp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sz="1500" dirty="0">
                <a:latin typeface="微软雅黑" pitchFamily="34" charset="-122"/>
                <a:ea typeface="微软雅黑" pitchFamily="34" charset="-122"/>
              </a:endParaRPr>
            </a:p>
          </p:txBody>
        </p:sp>
        <p:sp>
          <p:nvSpPr>
            <p:cNvPr id="11" name="Text Box 22"/>
            <p:cNvSpPr txBox="1">
              <a:spLocks noChangeArrowheads="1"/>
            </p:cNvSpPr>
            <p:nvPr/>
          </p:nvSpPr>
          <p:spPr bwMode="auto">
            <a:xfrm>
              <a:off x="404710" y="4011220"/>
              <a:ext cx="133118" cy="132885"/>
            </a:xfrm>
            <a:prstGeom prst="rect">
              <a:avLst/>
            </a:prstGeom>
            <a:grpFill/>
            <a:ln>
              <a:noFill/>
            </a:ln>
            <a:effectLst/>
            <a:extLst>
              <a:ext uri="{91240B29-F687-4F45-9708-019B960494DF}">
                <a14:hiddenLine xmlns:a14="http://schemas.microsoft.com/office/drawing/2010/main" w="9525" algn="ctr">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sz="1500" b="1" dirty="0">
                <a:solidFill>
                  <a:schemeClr val="bg1"/>
                </a:solidFill>
                <a:latin typeface="微软雅黑" pitchFamily="34" charset="-122"/>
                <a:ea typeface="微软雅黑" pitchFamily="34" charset="-122"/>
              </a:endParaRPr>
            </a:p>
          </p:txBody>
        </p:sp>
        <p:sp>
          <p:nvSpPr>
            <p:cNvPr id="12" name="矩形 33"/>
            <p:cNvSpPr/>
            <p:nvPr/>
          </p:nvSpPr>
          <p:spPr>
            <a:xfrm>
              <a:off x="357158" y="4643446"/>
              <a:ext cx="4143404" cy="132885"/>
            </a:xfrm>
            <a:prstGeom prst="rect">
              <a:avLst/>
            </a:prstGeom>
            <a:grpFill/>
          </p:spPr>
          <p:txBody>
            <a:bodyPr wrap="square">
              <a:spAutoFit/>
            </a:bodyPr>
            <a:lstStyle/>
            <a:p>
              <a:endParaRPr lang="zh-CN" altLang="en-US" sz="1500" dirty="0">
                <a:solidFill>
                  <a:schemeClr val="tx1">
                    <a:lumMod val="85000"/>
                    <a:lumOff val="15000"/>
                  </a:schemeClr>
                </a:solidFill>
                <a:latin typeface="微软雅黑" pitchFamily="34" charset="-122"/>
                <a:ea typeface="微软雅黑" pitchFamily="34" charset="-122"/>
              </a:endParaRPr>
            </a:p>
          </p:txBody>
        </p:sp>
      </p:grpSp>
      <p:sp>
        <p:nvSpPr>
          <p:cNvPr id="13" name="云形标注 1"/>
          <p:cNvSpPr/>
          <p:nvPr/>
        </p:nvSpPr>
        <p:spPr>
          <a:xfrm>
            <a:off x="6891369" y="980728"/>
            <a:ext cx="3022871" cy="1512168"/>
          </a:xfrm>
          <a:prstGeom prst="cloudCallout">
            <a:avLst>
              <a:gd name="adj1" fmla="val 4498"/>
              <a:gd name="adj2" fmla="val 31490"/>
            </a:avLst>
          </a:prstGeom>
          <a:solidFill>
            <a:schemeClr val="bg1"/>
          </a:solidFill>
          <a:ln w="1270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r>
              <a:rPr lang="zh-CN" altLang="en-US" sz="1600" b="1" dirty="0">
                <a:solidFill>
                  <a:srgbClr val="0033CC"/>
                </a:solidFill>
                <a:latin typeface="微软雅黑" pitchFamily="34" charset="-122"/>
                <a:ea typeface="微软雅黑" pitchFamily="34" charset="-122"/>
              </a:rPr>
              <a:t>公有云</a:t>
            </a:r>
          </a:p>
        </p:txBody>
      </p:sp>
      <p:sp>
        <p:nvSpPr>
          <p:cNvPr id="15" name="云形标注 19"/>
          <p:cNvSpPr/>
          <p:nvPr/>
        </p:nvSpPr>
        <p:spPr>
          <a:xfrm>
            <a:off x="9165954" y="980728"/>
            <a:ext cx="2879570" cy="1512168"/>
          </a:xfrm>
          <a:prstGeom prst="cloudCallout">
            <a:avLst>
              <a:gd name="adj1" fmla="val 27764"/>
              <a:gd name="adj2" fmla="val 56076"/>
            </a:avLst>
          </a:prstGeom>
          <a:solidFill>
            <a:schemeClr val="bg1"/>
          </a:solidFill>
          <a:ln w="1270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r>
              <a:rPr lang="zh-CN" altLang="en-US" sz="1600" b="1" dirty="0">
                <a:solidFill>
                  <a:srgbClr val="0033CC"/>
                </a:solidFill>
                <a:latin typeface="微软雅黑" pitchFamily="34" charset="-122"/>
                <a:ea typeface="微软雅黑" pitchFamily="34" charset="-122"/>
              </a:rPr>
              <a:t>私有云</a:t>
            </a:r>
          </a:p>
        </p:txBody>
      </p:sp>
      <p:sp>
        <p:nvSpPr>
          <p:cNvPr id="16" name="TextBox 15"/>
          <p:cNvSpPr txBox="1"/>
          <p:nvPr/>
        </p:nvSpPr>
        <p:spPr>
          <a:xfrm>
            <a:off x="8761412" y="1405300"/>
            <a:ext cx="1174318" cy="492420"/>
          </a:xfrm>
          <a:prstGeom prst="rect">
            <a:avLst/>
          </a:prstGeom>
          <a:noFill/>
        </p:spPr>
        <p:txBody>
          <a:bodyPr wrap="none" lIns="121899" tIns="60949" rIns="121899" bIns="60949" rtlCol="0">
            <a:spAutoFit/>
          </a:bodyPr>
          <a:lstStyle/>
          <a:p>
            <a:r>
              <a:rPr lang="zh-CN" altLang="en-US" sz="2400" b="1" dirty="0">
                <a:solidFill>
                  <a:schemeClr val="accent6">
                    <a:lumMod val="75000"/>
                  </a:schemeClr>
                </a:solidFill>
                <a:effectLst>
                  <a:outerShdw blurRad="38100" dist="38100" dir="2700000" algn="tl">
                    <a:srgbClr val="000000">
                      <a:alpha val="43137"/>
                    </a:srgbClr>
                  </a:outerShdw>
                </a:effectLst>
                <a:latin typeface="微软雅黑" pitchFamily="34" charset="-122"/>
                <a:ea typeface="微软雅黑" pitchFamily="34" charset="-122"/>
              </a:rPr>
              <a:t>混合云</a:t>
            </a:r>
          </a:p>
        </p:txBody>
      </p:sp>
      <p:graphicFrame>
        <p:nvGraphicFramePr>
          <p:cNvPr id="20" name="Chart 19"/>
          <p:cNvGraphicFramePr>
            <a:graphicFrameLocks/>
          </p:cNvGraphicFramePr>
          <p:nvPr>
            <p:extLst>
              <p:ext uri="{D42A27DB-BD31-4B8C-83A1-F6EECF244321}">
                <p14:modId xmlns:p14="http://schemas.microsoft.com/office/powerpoint/2010/main" val="1847814423"/>
              </p:ext>
            </p:extLst>
          </p:nvPr>
        </p:nvGraphicFramePr>
        <p:xfrm>
          <a:off x="6551612" y="3352800"/>
          <a:ext cx="5493912" cy="3048000"/>
        </p:xfrm>
        <a:graphic>
          <a:graphicData uri="http://schemas.openxmlformats.org/drawingml/2006/chart">
            <c:chart xmlns:c="http://schemas.openxmlformats.org/drawingml/2006/chart" xmlns:r="http://schemas.openxmlformats.org/officeDocument/2006/relationships" r:id="rId4"/>
          </a:graphicData>
        </a:graphic>
      </p:graphicFrame>
      <p:sp>
        <p:nvSpPr>
          <p:cNvPr id="3" name="Rectangle 2"/>
          <p:cNvSpPr/>
          <p:nvPr/>
        </p:nvSpPr>
        <p:spPr>
          <a:xfrm>
            <a:off x="6447432" y="6553200"/>
            <a:ext cx="2708391" cy="292366"/>
          </a:xfrm>
          <a:prstGeom prst="rect">
            <a:avLst/>
          </a:prstGeom>
        </p:spPr>
        <p:txBody>
          <a:bodyPr wrap="none" lIns="121899" tIns="60949" rIns="121899" bIns="60949">
            <a:spAutoFit/>
          </a:bodyPr>
          <a:lstStyle/>
          <a:p>
            <a:r>
              <a:rPr lang="zh-CN" altLang="en-US" sz="1100" dirty="0">
                <a:latin typeface="微软雅黑" pitchFamily="34" charset="-122"/>
                <a:ea typeface="微软雅黑" pitchFamily="34" charset="-122"/>
              </a:rPr>
              <a:t>数据来源：</a:t>
            </a:r>
            <a:r>
              <a:rPr lang="en-US" altLang="zh-CN" sz="1100" dirty="0">
                <a:latin typeface="微软雅黑" pitchFamily="34" charset="-122"/>
                <a:ea typeface="微软雅黑" pitchFamily="34" charset="-122"/>
              </a:rPr>
              <a:t>CCW Research, 2014</a:t>
            </a:r>
            <a:r>
              <a:rPr lang="zh-CN" altLang="en-US" sz="1100" dirty="0">
                <a:latin typeface="微软雅黑" pitchFamily="34" charset="-122"/>
                <a:ea typeface="微软雅黑" pitchFamily="34" charset="-122"/>
              </a:rPr>
              <a:t>年</a:t>
            </a:r>
            <a:r>
              <a:rPr lang="en-US" altLang="zh-CN" sz="1100" dirty="0">
                <a:latin typeface="微软雅黑" pitchFamily="34" charset="-122"/>
                <a:ea typeface="微软雅黑" pitchFamily="34" charset="-122"/>
              </a:rPr>
              <a:t>6</a:t>
            </a:r>
            <a:r>
              <a:rPr lang="zh-CN" altLang="en-US" sz="1100" dirty="0">
                <a:latin typeface="微软雅黑" pitchFamily="34" charset="-122"/>
                <a:ea typeface="微软雅黑" pitchFamily="34" charset="-122"/>
              </a:rPr>
              <a:t>月</a:t>
            </a:r>
            <a:endParaRPr lang="en-US" sz="1100" dirty="0">
              <a:latin typeface="微软雅黑" pitchFamily="34" charset="-122"/>
              <a:ea typeface="微软雅黑" pitchFamily="34" charset="-122"/>
            </a:endParaRPr>
          </a:p>
        </p:txBody>
      </p:sp>
    </p:spTree>
    <p:extLst>
      <p:ext uri="{BB962C8B-B14F-4D97-AF65-F5344CB8AC3E}">
        <p14:creationId xmlns:p14="http://schemas.microsoft.com/office/powerpoint/2010/main" val="20345788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4810" y="999892"/>
            <a:ext cx="5866537" cy="1107973"/>
          </a:xfrm>
          <a:prstGeom prst="rect">
            <a:avLst/>
          </a:prstGeom>
        </p:spPr>
        <p:txBody>
          <a:bodyPr wrap="square" lIns="121899" tIns="60949" rIns="121899" bIns="60949">
            <a:spAutoFit/>
          </a:bodyPr>
          <a:lstStyle/>
          <a:p>
            <a:pPr defTabSz="914285"/>
            <a:r>
              <a:rPr lang="en-US" altLang="zh-CN" sz="4300" dirty="0">
                <a:solidFill>
                  <a:srgbClr val="717074"/>
                </a:solidFill>
                <a:latin typeface="微软雅黑" pitchFamily="34" charset="-122"/>
                <a:ea typeface="微软雅黑" pitchFamily="34" charset="-122"/>
                <a:cs typeface="Arial" panose="020B0604020202020204" pitchFamily="34" charset="0"/>
              </a:rPr>
              <a:t>VMware</a:t>
            </a:r>
            <a:r>
              <a:rPr lang="zh-CN" altLang="en-US" sz="4300" dirty="0">
                <a:solidFill>
                  <a:srgbClr val="717074"/>
                </a:solidFill>
                <a:latin typeface="微软雅黑" pitchFamily="34" charset="-122"/>
                <a:ea typeface="微软雅黑" pitchFamily="34" charset="-122"/>
                <a:cs typeface="Arial" panose="020B0604020202020204" pitchFamily="34" charset="0"/>
              </a:rPr>
              <a:t>排名第一</a:t>
            </a:r>
            <a:endParaRPr lang="en-US" altLang="zh-CN" sz="4300" dirty="0">
              <a:solidFill>
                <a:srgbClr val="717074"/>
              </a:solidFill>
              <a:latin typeface="微软雅黑" pitchFamily="34" charset="-122"/>
              <a:ea typeface="微软雅黑" pitchFamily="34" charset="-122"/>
              <a:cs typeface="Arial" panose="020B0604020202020204" pitchFamily="34" charset="0"/>
            </a:endParaRPr>
          </a:p>
          <a:p>
            <a:pPr defTabSz="914285"/>
            <a:endParaRPr lang="en-US" altLang="zh-CN" sz="2100" dirty="0">
              <a:solidFill>
                <a:srgbClr val="717074"/>
              </a:solidFill>
              <a:latin typeface="微软雅黑" pitchFamily="34" charset="-122"/>
              <a:ea typeface="微软雅黑" pitchFamily="34" charset="-122"/>
              <a:cs typeface="Arial" panose="020B0604020202020204" pitchFamily="34" charset="0"/>
            </a:endParaRPr>
          </a:p>
        </p:txBody>
      </p:sp>
      <p:sp>
        <p:nvSpPr>
          <p:cNvPr id="6" name="矩形 1"/>
          <p:cNvSpPr/>
          <p:nvPr/>
        </p:nvSpPr>
        <p:spPr>
          <a:xfrm>
            <a:off x="431685" y="1948403"/>
            <a:ext cx="5091374" cy="1107996"/>
          </a:xfrm>
          <a:prstGeom prst="rect">
            <a:avLst/>
          </a:prstGeom>
        </p:spPr>
        <p:txBody>
          <a:bodyPr wrap="square" lIns="121899" tIns="60949" rIns="121899" bIns="60949">
            <a:spAutoFit/>
          </a:bodyPr>
          <a:lstStyle/>
          <a:p>
            <a:pPr defTabSz="914285"/>
            <a:r>
              <a:rPr lang="zh-CN" altLang="en-US" sz="2100" dirty="0">
                <a:solidFill>
                  <a:schemeClr val="accent4"/>
                </a:solidFill>
                <a:latin typeface="微软雅黑" pitchFamily="34" charset="-122"/>
                <a:ea typeface="微软雅黑" pitchFamily="34" charset="-122"/>
              </a:rPr>
              <a:t>“</a:t>
            </a:r>
            <a:r>
              <a:rPr lang="en-US" altLang="zh-CN" sz="2100" dirty="0">
                <a:solidFill>
                  <a:schemeClr val="accent4"/>
                </a:solidFill>
                <a:latin typeface="微软雅黑" pitchFamily="34" charset="-122"/>
                <a:ea typeface="微软雅黑" pitchFamily="34" charset="-122"/>
              </a:rPr>
              <a:t>……VMware </a:t>
            </a:r>
            <a:r>
              <a:rPr lang="zh-CN" altLang="en-US" sz="2100" dirty="0">
                <a:solidFill>
                  <a:schemeClr val="accent4"/>
                </a:solidFill>
                <a:latin typeface="微软雅黑" pitchFamily="34" charset="-122"/>
                <a:ea typeface="微软雅黑" pitchFamily="34" charset="-122"/>
              </a:rPr>
              <a:t>它的出现本身就是源自于一个颠覆性的想法，所以它每一步的扩张都将带领巨大的变革</a:t>
            </a:r>
            <a:r>
              <a:rPr lang="en-US" altLang="zh-CN" sz="2100" dirty="0">
                <a:solidFill>
                  <a:schemeClr val="accent4"/>
                </a:solidFill>
                <a:latin typeface="微软雅黑" pitchFamily="34" charset="-122"/>
                <a:ea typeface="微软雅黑" pitchFamily="34" charset="-122"/>
              </a:rPr>
              <a:t>……”</a:t>
            </a:r>
            <a:endParaRPr lang="zh-CN" altLang="en-US" sz="2100" i="1" dirty="0">
              <a:solidFill>
                <a:schemeClr val="accent4"/>
              </a:solidFill>
              <a:latin typeface="微软雅黑" pitchFamily="34" charset="-122"/>
              <a:ea typeface="微软雅黑" pitchFamily="34" charset="-122"/>
            </a:endParaRPr>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966470" y="2882300"/>
            <a:ext cx="4157142" cy="3518500"/>
          </a:xfrm>
          <a:prstGeom prst="rect">
            <a:avLst/>
          </a:prstGeom>
        </p:spPr>
      </p:pic>
      <p:cxnSp>
        <p:nvCxnSpPr>
          <p:cNvPr id="7" name="Straight Connector 6"/>
          <p:cNvCxnSpPr/>
          <p:nvPr/>
        </p:nvCxnSpPr>
        <p:spPr>
          <a:xfrm rot="16200000">
            <a:off x="3291674" y="3754587"/>
            <a:ext cx="5739812" cy="0"/>
          </a:xfrm>
          <a:prstGeom prst="line">
            <a:avLst/>
          </a:prstGeom>
          <a:ln w="19050">
            <a:gradFill flip="none" rotWithShape="1">
              <a:gsLst>
                <a:gs pos="0">
                  <a:schemeClr val="tx1">
                    <a:alpha val="0"/>
                  </a:schemeClr>
                </a:gs>
                <a:gs pos="75000">
                  <a:srgbClr val="717074"/>
                </a:gs>
                <a:gs pos="25000">
                  <a:schemeClr val="tx1"/>
                </a:gs>
                <a:gs pos="100000">
                  <a:schemeClr val="tx1">
                    <a:alpha val="0"/>
                  </a:schemeClr>
                </a:gs>
              </a:gsLst>
              <a:lin ang="0" scaled="1"/>
              <a:tileRect/>
            </a:gra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 name="矩形 1"/>
          <p:cNvSpPr/>
          <p:nvPr/>
        </p:nvSpPr>
        <p:spPr>
          <a:xfrm>
            <a:off x="6261347" y="430433"/>
            <a:ext cx="5927477" cy="2769967"/>
          </a:xfrm>
          <a:prstGeom prst="rect">
            <a:avLst/>
          </a:prstGeom>
        </p:spPr>
        <p:txBody>
          <a:bodyPr wrap="square" lIns="121899" tIns="60949" rIns="121899" bIns="60949">
            <a:spAutoFit/>
          </a:bodyPr>
          <a:lstStyle/>
          <a:p>
            <a:pPr>
              <a:lnSpc>
                <a:spcPct val="90000"/>
              </a:lnSpc>
            </a:pPr>
            <a:r>
              <a:rPr lang="en-US" sz="2100" dirty="0">
                <a:solidFill>
                  <a:schemeClr val="accent4"/>
                </a:solidFill>
                <a:latin typeface="微软雅黑" pitchFamily="34" charset="-122"/>
                <a:ea typeface="微软雅黑" pitchFamily="34" charset="-122"/>
              </a:rPr>
              <a:t> </a:t>
            </a:r>
            <a:r>
              <a:rPr lang="zh-CN" altLang="en-US" sz="2400" dirty="0">
                <a:solidFill>
                  <a:srgbClr val="717074"/>
                </a:solidFill>
                <a:latin typeface="微软雅黑" pitchFamily="34" charset="-122"/>
                <a:ea typeface="微软雅黑" pitchFamily="34" charset="-122"/>
                <a:cs typeface="Arial" panose="020B0604020202020204" pitchFamily="34" charset="0"/>
              </a:rPr>
              <a:t>福布斯 </a:t>
            </a:r>
            <a:r>
              <a:rPr lang="en-US" sz="2400" dirty="0">
                <a:solidFill>
                  <a:srgbClr val="717074"/>
                </a:solidFill>
                <a:latin typeface="微软雅黑" pitchFamily="34" charset="-122"/>
                <a:ea typeface="微软雅黑" pitchFamily="34" charset="-122"/>
                <a:cs typeface="Arial" panose="020B0604020202020204" pitchFamily="34" charset="0"/>
              </a:rPr>
              <a:t>2013 </a:t>
            </a:r>
            <a:r>
              <a:rPr lang="zh-CN" altLang="en-US" sz="2400" dirty="0">
                <a:solidFill>
                  <a:srgbClr val="717074"/>
                </a:solidFill>
                <a:latin typeface="微软雅黑" pitchFamily="34" charset="-122"/>
                <a:ea typeface="微软雅黑" pitchFamily="34" charset="-122"/>
                <a:cs typeface="Arial" panose="020B0604020202020204" pitchFamily="34" charset="0"/>
              </a:rPr>
              <a:t>全球最具创新力百强企</a:t>
            </a:r>
            <a:r>
              <a:rPr lang="zh-CN" altLang="en-US" sz="2400" dirty="0" smtClean="0">
                <a:solidFill>
                  <a:srgbClr val="717074"/>
                </a:solidFill>
                <a:latin typeface="微软雅黑" pitchFamily="34" charset="-122"/>
                <a:ea typeface="微软雅黑" pitchFamily="34" charset="-122"/>
                <a:cs typeface="Arial" panose="020B0604020202020204" pitchFamily="34" charset="0"/>
              </a:rPr>
              <a:t>业</a:t>
            </a:r>
            <a:endParaRPr lang="en-US" sz="2400" dirty="0">
              <a:solidFill>
                <a:srgbClr val="717074"/>
              </a:solidFill>
              <a:latin typeface="微软雅黑" pitchFamily="34" charset="-122"/>
              <a:ea typeface="微软雅黑" pitchFamily="34" charset="-122"/>
              <a:cs typeface="Arial" panose="020B0604020202020204" pitchFamily="34" charset="0"/>
            </a:endParaRPr>
          </a:p>
          <a:p>
            <a:r>
              <a:rPr lang="en-US" sz="2100" dirty="0">
                <a:solidFill>
                  <a:schemeClr val="bg1">
                    <a:lumMod val="50000"/>
                  </a:schemeClr>
                </a:solidFill>
                <a:latin typeface="微软雅黑" pitchFamily="34" charset="-122"/>
                <a:ea typeface="微软雅黑" pitchFamily="34" charset="-122"/>
              </a:rPr>
              <a:t> </a:t>
            </a:r>
          </a:p>
          <a:p>
            <a:r>
              <a:rPr lang="en-US" altLang="zh-CN" sz="2100" dirty="0">
                <a:solidFill>
                  <a:schemeClr val="bg1">
                    <a:lumMod val="50000"/>
                  </a:schemeClr>
                </a:solidFill>
                <a:latin typeface="微软雅黑" pitchFamily="34" charset="-122"/>
                <a:ea typeface="微软雅黑" pitchFamily="34" charset="-122"/>
              </a:rPr>
              <a:t>《</a:t>
            </a:r>
            <a:r>
              <a:rPr lang="zh-CN" altLang="en-US" sz="2100" dirty="0">
                <a:solidFill>
                  <a:schemeClr val="bg1">
                    <a:lumMod val="50000"/>
                  </a:schemeClr>
                </a:solidFill>
                <a:latin typeface="微软雅黑" pitchFamily="34" charset="-122"/>
                <a:ea typeface="微软雅黑" pitchFamily="34" charset="-122"/>
              </a:rPr>
              <a:t>福布斯</a:t>
            </a:r>
            <a:r>
              <a:rPr lang="en-US" altLang="zh-CN" sz="2100" dirty="0">
                <a:solidFill>
                  <a:schemeClr val="bg1">
                    <a:lumMod val="50000"/>
                  </a:schemeClr>
                </a:solidFill>
                <a:latin typeface="微软雅黑" pitchFamily="34" charset="-122"/>
                <a:ea typeface="微软雅黑" pitchFamily="34" charset="-122"/>
              </a:rPr>
              <a:t>》</a:t>
            </a:r>
            <a:r>
              <a:rPr lang="zh-CN" altLang="en-US" sz="2100" dirty="0">
                <a:solidFill>
                  <a:schemeClr val="bg1">
                    <a:lumMod val="50000"/>
                  </a:schemeClr>
                </a:solidFill>
                <a:latin typeface="微软雅黑" pitchFamily="34" charset="-122"/>
                <a:ea typeface="微软雅黑" pitchFamily="34" charset="-122"/>
              </a:rPr>
              <a:t>杂志公布的</a:t>
            </a:r>
            <a:r>
              <a:rPr lang="en-US" sz="2100" dirty="0">
                <a:solidFill>
                  <a:schemeClr val="bg1">
                    <a:lumMod val="50000"/>
                  </a:schemeClr>
                </a:solidFill>
                <a:latin typeface="微软雅黑" pitchFamily="34" charset="-122"/>
                <a:ea typeface="微软雅黑" pitchFamily="34" charset="-122"/>
              </a:rPr>
              <a:t>2013</a:t>
            </a:r>
            <a:r>
              <a:rPr lang="zh-CN" altLang="en-US" sz="2100" dirty="0">
                <a:solidFill>
                  <a:schemeClr val="bg1">
                    <a:lumMod val="50000"/>
                  </a:schemeClr>
                </a:solidFill>
                <a:latin typeface="微软雅黑" pitchFamily="34" charset="-122"/>
                <a:ea typeface="微软雅黑" pitchFamily="34" charset="-122"/>
              </a:rPr>
              <a:t>年全球最具创新力的 </a:t>
            </a:r>
            <a:r>
              <a:rPr lang="en-US" sz="2100" dirty="0">
                <a:solidFill>
                  <a:schemeClr val="bg1">
                    <a:lumMod val="50000"/>
                  </a:schemeClr>
                </a:solidFill>
                <a:latin typeface="微软雅黑" pitchFamily="34" charset="-122"/>
                <a:ea typeface="微软雅黑" pitchFamily="34" charset="-122"/>
              </a:rPr>
              <a:t>100 </a:t>
            </a:r>
            <a:r>
              <a:rPr lang="zh-CN" altLang="en-US" sz="2100" dirty="0">
                <a:solidFill>
                  <a:schemeClr val="bg1">
                    <a:lumMod val="50000"/>
                  </a:schemeClr>
                </a:solidFill>
                <a:latin typeface="微软雅黑" pitchFamily="34" charset="-122"/>
                <a:ea typeface="微软雅黑" pitchFamily="34" charset="-122"/>
              </a:rPr>
              <a:t>强企业名单</a:t>
            </a:r>
            <a:r>
              <a:rPr lang="zh-CN" altLang="en-US" sz="2100" dirty="0" smtClean="0">
                <a:solidFill>
                  <a:schemeClr val="bg1">
                    <a:lumMod val="50000"/>
                  </a:schemeClr>
                </a:solidFill>
                <a:latin typeface="微软雅黑" pitchFamily="34" charset="-122"/>
                <a:ea typeface="微软雅黑" pitchFamily="34" charset="-122"/>
              </a:rPr>
              <a:t>中</a:t>
            </a:r>
            <a:endParaRPr lang="en-US" altLang="zh-CN" sz="2100" dirty="0">
              <a:solidFill>
                <a:schemeClr val="bg1">
                  <a:lumMod val="50000"/>
                </a:schemeClr>
              </a:solidFill>
              <a:latin typeface="微软雅黑" pitchFamily="34" charset="-122"/>
              <a:ea typeface="微软雅黑" pitchFamily="34" charset="-122"/>
            </a:endParaRPr>
          </a:p>
          <a:p>
            <a:r>
              <a:rPr lang="en-US" altLang="zh-CN" sz="2100" dirty="0">
                <a:solidFill>
                  <a:schemeClr val="bg1">
                    <a:lumMod val="50000"/>
                  </a:schemeClr>
                </a:solidFill>
                <a:latin typeface="微软雅黑" pitchFamily="34" charset="-122"/>
                <a:ea typeface="微软雅黑" pitchFamily="34" charset="-122"/>
              </a:rPr>
              <a:t/>
            </a:r>
            <a:br>
              <a:rPr lang="en-US" altLang="zh-CN" sz="2100" dirty="0">
                <a:solidFill>
                  <a:schemeClr val="bg1">
                    <a:lumMod val="50000"/>
                  </a:schemeClr>
                </a:solidFill>
                <a:latin typeface="微软雅黑" pitchFamily="34" charset="-122"/>
                <a:ea typeface="微软雅黑" pitchFamily="34" charset="-122"/>
              </a:rPr>
            </a:br>
            <a:r>
              <a:rPr lang="en-US" sz="4300" dirty="0">
                <a:solidFill>
                  <a:schemeClr val="bg1">
                    <a:lumMod val="50000"/>
                  </a:schemeClr>
                </a:solidFill>
                <a:latin typeface="微软雅黑" pitchFamily="34" charset="-122"/>
                <a:ea typeface="微软雅黑" pitchFamily="34" charset="-122"/>
              </a:rPr>
              <a:t>VMware </a:t>
            </a:r>
            <a:r>
              <a:rPr lang="zh-CN" altLang="en-US" sz="4300" dirty="0">
                <a:solidFill>
                  <a:schemeClr val="bg1">
                    <a:lumMod val="50000"/>
                  </a:schemeClr>
                </a:solidFill>
                <a:latin typeface="微软雅黑" pitchFamily="34" charset="-122"/>
                <a:ea typeface="微软雅黑" pitchFamily="34" charset="-122"/>
              </a:rPr>
              <a:t>名列第</a:t>
            </a:r>
            <a:r>
              <a:rPr lang="zh-CN" altLang="en-US" sz="4300" dirty="0" smtClean="0">
                <a:solidFill>
                  <a:schemeClr val="bg1">
                    <a:lumMod val="50000"/>
                  </a:schemeClr>
                </a:solidFill>
                <a:latin typeface="微软雅黑" pitchFamily="34" charset="-122"/>
                <a:ea typeface="微软雅黑" pitchFamily="34" charset="-122"/>
              </a:rPr>
              <a:t>三</a:t>
            </a:r>
            <a:r>
              <a:rPr lang="en-US" altLang="zh-CN" sz="3700" dirty="0" smtClean="0">
                <a:solidFill>
                  <a:schemeClr val="accent4"/>
                </a:solidFill>
                <a:latin typeface="微软雅黑" pitchFamily="34" charset="-122"/>
                <a:ea typeface="微软雅黑" pitchFamily="34" charset="-122"/>
              </a:rPr>
              <a:t> </a:t>
            </a:r>
            <a:endParaRPr lang="en-US" sz="3700" dirty="0">
              <a:solidFill>
                <a:schemeClr val="accent4"/>
              </a:solidFill>
              <a:latin typeface="微软雅黑" pitchFamily="34" charset="-122"/>
              <a:ea typeface="微软雅黑" pitchFamily="34" charset="-122"/>
            </a:endParaRPr>
          </a:p>
          <a:p>
            <a:endParaRPr lang="en-US" sz="2100" dirty="0">
              <a:solidFill>
                <a:schemeClr val="accent4"/>
              </a:solidFill>
              <a:latin typeface="微软雅黑" pitchFamily="34" charset="-122"/>
              <a:ea typeface="微软雅黑" pitchFamily="34" charset="-122"/>
            </a:endParaRPr>
          </a:p>
        </p:txBody>
      </p:sp>
      <p:sp>
        <p:nvSpPr>
          <p:cNvPr id="2" name="TextBox 1"/>
          <p:cNvSpPr txBox="1"/>
          <p:nvPr/>
        </p:nvSpPr>
        <p:spPr>
          <a:xfrm>
            <a:off x="425946" y="503639"/>
            <a:ext cx="5151197" cy="396044"/>
          </a:xfrm>
          <a:prstGeom prst="rect">
            <a:avLst/>
          </a:prstGeom>
          <a:noFill/>
        </p:spPr>
        <p:txBody>
          <a:bodyPr wrap="none" lIns="0" tIns="0" rIns="0" bIns="0" rtlCol="0">
            <a:noAutofit/>
          </a:bodyPr>
          <a:lstStyle/>
          <a:p>
            <a:pPr>
              <a:lnSpc>
                <a:spcPct val="90000"/>
              </a:lnSpc>
            </a:pPr>
            <a:r>
              <a:rPr lang="zh-CN" altLang="en-US" sz="2400" dirty="0">
                <a:solidFill>
                  <a:srgbClr val="717074"/>
                </a:solidFill>
                <a:latin typeface="微软雅黑" pitchFamily="34" charset="-122"/>
                <a:ea typeface="微软雅黑" pitchFamily="34" charset="-122"/>
                <a:cs typeface="Arial" panose="020B0604020202020204" pitchFamily="34" charset="0"/>
              </a:rPr>
              <a:t>十大颠覆性企业级科技公司</a:t>
            </a:r>
            <a:endParaRPr lang="en-US" altLang="zh-CN" sz="2400" dirty="0">
              <a:solidFill>
                <a:srgbClr val="717074"/>
              </a:solidFill>
              <a:latin typeface="微软雅黑" pitchFamily="34" charset="-122"/>
              <a:ea typeface="微软雅黑" pitchFamily="34" charset="-122"/>
              <a:cs typeface="Arial" panose="020B0604020202020204" pitchFamily="34" charset="0"/>
            </a:endParaRPr>
          </a:p>
          <a:p>
            <a:pPr>
              <a:lnSpc>
                <a:spcPct val="90000"/>
              </a:lnSpc>
            </a:pPr>
            <a:endParaRPr lang="en-US" sz="2400" dirty="0">
              <a:latin typeface="微软雅黑" pitchFamily="34" charset="-122"/>
              <a:ea typeface="微软雅黑" pitchFamily="34" charset="-122"/>
              <a:cs typeface="Arial" panose="020B0604020202020204" pitchFamily="34" charset="0"/>
            </a:endParaRPr>
          </a:p>
        </p:txBody>
      </p:sp>
      <p:pic>
        <p:nvPicPr>
          <p:cNvPr id="9" name="Picture 2" descr="C:\Users\lily.sun\Desktop\未标题-1.jpg"/>
          <p:cNvPicPr>
            <a:picLocks noChangeAspect="1" noChangeArrowheads="1"/>
          </p:cNvPicPr>
          <p:nvPr/>
        </p:nvPicPr>
        <p:blipFill>
          <a:blip r:embed="rId4" cstate="print"/>
          <a:stretch>
            <a:fillRect/>
          </a:stretch>
        </p:blipFill>
        <p:spPr bwMode="auto">
          <a:xfrm>
            <a:off x="761764" y="3429000"/>
            <a:ext cx="4761293" cy="204868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143302" y="5848079"/>
            <a:ext cx="2691698" cy="508000"/>
          </a:xfrm>
          <a:prstGeom prst="rect">
            <a:avLst/>
          </a:prstGeom>
          <a:noFill/>
        </p:spPr>
        <p:txBody>
          <a:bodyPr wrap="square" lIns="121899" tIns="0" rIns="0" bIns="121899" rtlCol="0" anchor="b">
            <a:noAutofit/>
          </a:bodyPr>
          <a:lstStyle/>
          <a:p>
            <a:pPr defTabSz="914285">
              <a:lnSpc>
                <a:spcPct val="90000"/>
              </a:lnSpc>
            </a:pPr>
            <a:r>
              <a:rPr lang="en-US" sz="1300">
                <a:solidFill>
                  <a:srgbClr val="717074"/>
                </a:solidFill>
                <a:latin typeface="微软雅黑" pitchFamily="34" charset="-122"/>
                <a:ea typeface="微软雅黑" pitchFamily="34" charset="-122"/>
              </a:rPr>
              <a:t>资料来源：</a:t>
            </a:r>
            <a:r>
              <a:rPr lang="en-US" altLang="zh-CN" sz="1300">
                <a:solidFill>
                  <a:srgbClr val="717074"/>
                </a:solidFill>
                <a:latin typeface="微软雅黑" pitchFamily="34" charset="-122"/>
                <a:ea typeface="微软雅黑" pitchFamily="34" charset="-122"/>
              </a:rPr>
              <a:t>Business</a:t>
            </a:r>
            <a:r>
              <a:rPr lang="zh-CN" altLang="en-US" sz="1300">
                <a:solidFill>
                  <a:srgbClr val="717074"/>
                </a:solidFill>
                <a:latin typeface="微软雅黑" pitchFamily="34" charset="-122"/>
                <a:ea typeface="微软雅黑" pitchFamily="34" charset="-122"/>
              </a:rPr>
              <a:t> </a:t>
            </a:r>
            <a:r>
              <a:rPr lang="en-US" altLang="zh-CN" sz="1300">
                <a:solidFill>
                  <a:srgbClr val="717074"/>
                </a:solidFill>
                <a:latin typeface="微软雅黑" pitchFamily="34" charset="-122"/>
                <a:ea typeface="微软雅黑" pitchFamily="34" charset="-122"/>
              </a:rPr>
              <a:t>Insider</a:t>
            </a:r>
            <a:endParaRPr lang="en-US" sz="1300" dirty="0">
              <a:solidFill>
                <a:srgbClr val="717074"/>
              </a:solidFill>
              <a:latin typeface="微软雅黑" pitchFamily="34" charset="-122"/>
              <a:ea typeface="微软雅黑" pitchFamily="34" charset="-122"/>
            </a:endParaRPr>
          </a:p>
        </p:txBody>
      </p:sp>
    </p:spTree>
    <p:extLst>
      <p:ext uri="{BB962C8B-B14F-4D97-AF65-F5344CB8AC3E}">
        <p14:creationId xmlns:p14="http://schemas.microsoft.com/office/powerpoint/2010/main" val="995015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4294967295"/>
          </p:nvPr>
        </p:nvSpPr>
        <p:spPr>
          <a:xfrm>
            <a:off x="4875530" y="6464301"/>
            <a:ext cx="5180251" cy="149224"/>
          </a:xfrm>
          <a:prstGeom prst="rect">
            <a:avLst/>
          </a:prstGeom>
        </p:spPr>
        <p:txBody>
          <a:bodyPr/>
          <a:lstStyle/>
          <a:p>
            <a:r>
              <a:rPr lang="en-US" smtClean="0">
                <a:solidFill>
                  <a:srgbClr val="717074">
                    <a:tint val="75000"/>
                  </a:srgbClr>
                </a:solidFill>
                <a:latin typeface="微软雅黑" pitchFamily="34" charset="-122"/>
                <a:ea typeface="微软雅黑" pitchFamily="34" charset="-122"/>
              </a:rPr>
              <a:t>CONFIDENTIAL</a:t>
            </a:r>
            <a:endParaRPr lang="en-US">
              <a:solidFill>
                <a:srgbClr val="717074">
                  <a:tint val="75000"/>
                </a:srgbClr>
              </a:solidFill>
              <a:latin typeface="微软雅黑" pitchFamily="34" charset="-122"/>
              <a:ea typeface="微软雅黑" pitchFamily="34" charset="-122"/>
            </a:endParaRPr>
          </a:p>
        </p:txBody>
      </p:sp>
      <p:sp>
        <p:nvSpPr>
          <p:cNvPr id="4" name="Slide Number Placeholder 3"/>
          <p:cNvSpPr>
            <a:spLocks noGrp="1"/>
          </p:cNvSpPr>
          <p:nvPr>
            <p:ph type="sldNum" sz="quarter" idx="4294967295"/>
          </p:nvPr>
        </p:nvSpPr>
        <p:spPr>
          <a:xfrm>
            <a:off x="11597326" y="6464301"/>
            <a:ext cx="450733" cy="149224"/>
          </a:xfrm>
          <a:prstGeom prst="rect">
            <a:avLst/>
          </a:prstGeom>
        </p:spPr>
        <p:txBody>
          <a:bodyPr/>
          <a:lstStyle/>
          <a:p>
            <a:fld id="{6EA6D8CF-3CDE-4807-BCD2-C9F2B831AAA5}" type="slidenum">
              <a:rPr lang="en-US" smtClean="0">
                <a:solidFill>
                  <a:prstClr val="white"/>
                </a:solidFill>
                <a:latin typeface="微软雅黑" pitchFamily="34" charset="-122"/>
                <a:ea typeface="微软雅黑" pitchFamily="34" charset="-122"/>
              </a:rPr>
              <a:pPr/>
              <a:t>20</a:t>
            </a:fld>
            <a:endParaRPr lang="en-US">
              <a:solidFill>
                <a:prstClr val="white"/>
              </a:solidFill>
              <a:latin typeface="微软雅黑" pitchFamily="34" charset="-122"/>
              <a:ea typeface="微软雅黑" pitchFamily="34" charset="-122"/>
            </a:endParaRPr>
          </a:p>
        </p:txBody>
      </p:sp>
      <p:sp>
        <p:nvSpPr>
          <p:cNvPr id="14" name="Rectangle 34"/>
          <p:cNvSpPr>
            <a:spLocks noGrp="1" noChangeArrowheads="1"/>
          </p:cNvSpPr>
          <p:nvPr>
            <p:ph type="title"/>
          </p:nvPr>
        </p:nvSpPr>
        <p:spPr>
          <a:xfrm>
            <a:off x="456299" y="272681"/>
            <a:ext cx="11294215" cy="641719"/>
          </a:xfrm>
        </p:spPr>
        <p:txBody>
          <a:bodyPr/>
          <a:lstStyle/>
          <a:p>
            <a:r>
              <a:rPr lang="zh-CN" altLang="en-US" sz="4000" dirty="0" smtClean="0">
                <a:latin typeface="微软雅黑" pitchFamily="34" charset="-122"/>
                <a:ea typeface="微软雅黑" pitchFamily="34" charset="-122"/>
              </a:rPr>
              <a:t>推进中国的混合云</a:t>
            </a:r>
            <a:endParaRPr lang="en-US" sz="4000" dirty="0">
              <a:latin typeface="微软雅黑" pitchFamily="34" charset="-122"/>
              <a:ea typeface="微软雅黑" pitchFamily="34" charset="-122"/>
            </a:endParaRPr>
          </a:p>
        </p:txBody>
      </p:sp>
      <p:grpSp>
        <p:nvGrpSpPr>
          <p:cNvPr id="21" name="组合 19"/>
          <p:cNvGrpSpPr/>
          <p:nvPr/>
        </p:nvGrpSpPr>
        <p:grpSpPr>
          <a:xfrm>
            <a:off x="1598612" y="1600200"/>
            <a:ext cx="10017149" cy="1129353"/>
            <a:chOff x="1516838" y="1904823"/>
            <a:chExt cx="7315200" cy="824730"/>
          </a:xfrm>
        </p:grpSpPr>
        <p:pic>
          <p:nvPicPr>
            <p:cNvPr id="22" name="图片 2" descr="E:\宣传\logo\logo.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16838" y="1904823"/>
              <a:ext cx="3123401" cy="824730"/>
            </a:xfrm>
            <a:prstGeom prst="rect">
              <a:avLst/>
            </a:prstGeom>
            <a:noFill/>
            <a:ln>
              <a:noFill/>
            </a:ln>
          </p:spPr>
        </p:pic>
        <p:sp>
          <p:nvSpPr>
            <p:cNvPr id="23" name="矩形 16"/>
            <p:cNvSpPr/>
            <p:nvPr/>
          </p:nvSpPr>
          <p:spPr>
            <a:xfrm>
              <a:off x="4763069" y="1951630"/>
              <a:ext cx="45719" cy="764274"/>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smtClean="0">
                <a:latin typeface="微软雅黑" pitchFamily="34" charset="-122"/>
                <a:ea typeface="微软雅黑" pitchFamily="34" charset="-122"/>
              </a:endParaRPr>
            </a:p>
          </p:txBody>
        </p:sp>
        <p:sp>
          <p:nvSpPr>
            <p:cNvPr id="24" name="TextBox 23"/>
            <p:cNvSpPr txBox="1"/>
            <p:nvPr/>
          </p:nvSpPr>
          <p:spPr>
            <a:xfrm>
              <a:off x="4956074" y="2015133"/>
              <a:ext cx="3875964" cy="668740"/>
            </a:xfrm>
            <a:prstGeom prst="rect">
              <a:avLst/>
            </a:prstGeom>
            <a:noFill/>
          </p:spPr>
          <p:txBody>
            <a:bodyPr wrap="square" lIns="0" tIns="0" rIns="0" bIns="0" rtlCol="0">
              <a:noAutofit/>
            </a:bodyPr>
            <a:lstStyle/>
            <a:p>
              <a:pPr>
                <a:lnSpc>
                  <a:spcPct val="90000"/>
                </a:lnSpc>
              </a:pPr>
              <a:r>
                <a:rPr lang="zh-CN" altLang="en-US" sz="5400" b="1" dirty="0" smtClean="0">
                  <a:solidFill>
                    <a:srgbClr val="0070C0"/>
                  </a:solidFill>
                  <a:latin typeface="微软雅黑" pitchFamily="34" charset="-122"/>
                  <a:ea typeface="微软雅黑" pitchFamily="34" charset="-122"/>
                </a:rPr>
                <a:t>混合云服务</a:t>
              </a:r>
              <a:endParaRPr lang="zh-CN" altLang="en-US" sz="2800" b="1" dirty="0" smtClean="0">
                <a:solidFill>
                  <a:srgbClr val="0070C0"/>
                </a:solidFill>
                <a:latin typeface="微软雅黑" pitchFamily="34" charset="-122"/>
                <a:ea typeface="微软雅黑" pitchFamily="34" charset="-122"/>
              </a:endParaRPr>
            </a:p>
          </p:txBody>
        </p:sp>
      </p:grpSp>
      <p:grpSp>
        <p:nvGrpSpPr>
          <p:cNvPr id="25" name="Group 24"/>
          <p:cNvGrpSpPr/>
          <p:nvPr/>
        </p:nvGrpSpPr>
        <p:grpSpPr>
          <a:xfrm>
            <a:off x="2699344" y="4038600"/>
            <a:ext cx="6976468" cy="1196382"/>
            <a:chOff x="1402080" y="3881965"/>
            <a:chExt cx="6976468" cy="1196382"/>
          </a:xfrm>
        </p:grpSpPr>
        <p:grpSp>
          <p:nvGrpSpPr>
            <p:cNvPr id="26" name="Group 25"/>
            <p:cNvGrpSpPr/>
            <p:nvPr/>
          </p:nvGrpSpPr>
          <p:grpSpPr>
            <a:xfrm>
              <a:off x="4930815" y="4429567"/>
              <a:ext cx="3447733" cy="547559"/>
              <a:chOff x="-84138" y="5622925"/>
              <a:chExt cx="4330701" cy="682626"/>
            </a:xfrm>
            <a:solidFill>
              <a:schemeClr val="tx1"/>
            </a:solidFill>
          </p:grpSpPr>
          <p:sp>
            <p:nvSpPr>
              <p:cNvPr id="30" name="Freeform 6"/>
              <p:cNvSpPr>
                <a:spLocks/>
              </p:cNvSpPr>
              <p:nvPr/>
            </p:nvSpPr>
            <p:spPr bwMode="auto">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white"/>
                  </a:solidFill>
                  <a:latin typeface="微软雅黑" pitchFamily="34" charset="-122"/>
                  <a:ea typeface="微软雅黑" pitchFamily="34" charset="-122"/>
                </a:endParaRPr>
              </a:p>
            </p:txBody>
          </p:sp>
          <p:sp>
            <p:nvSpPr>
              <p:cNvPr id="31" name="Freeform 7"/>
              <p:cNvSpPr>
                <a:spLocks/>
              </p:cNvSpPr>
              <p:nvPr/>
            </p:nvSpPr>
            <p:spPr bwMode="auto">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white"/>
                  </a:solidFill>
                  <a:latin typeface="微软雅黑" pitchFamily="34" charset="-122"/>
                  <a:ea typeface="微软雅黑" pitchFamily="34" charset="-122"/>
                </a:endParaRPr>
              </a:p>
            </p:txBody>
          </p:sp>
          <p:sp>
            <p:nvSpPr>
              <p:cNvPr id="32" name="Freeform 8"/>
              <p:cNvSpPr>
                <a:spLocks noEditPoints="1"/>
              </p:cNvSpPr>
              <p:nvPr/>
            </p:nvSpPr>
            <p:spPr bwMode="auto">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white"/>
                  </a:solidFill>
                  <a:latin typeface="微软雅黑" pitchFamily="34" charset="-122"/>
                  <a:ea typeface="微软雅黑" pitchFamily="34" charset="-122"/>
                </a:endParaRPr>
              </a:p>
            </p:txBody>
          </p:sp>
          <p:sp>
            <p:nvSpPr>
              <p:cNvPr id="33" name="Freeform 9"/>
              <p:cNvSpPr>
                <a:spLocks noEditPoints="1"/>
              </p:cNvSpPr>
              <p:nvPr/>
            </p:nvSpPr>
            <p:spPr bwMode="auto">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white"/>
                  </a:solidFill>
                  <a:latin typeface="微软雅黑" pitchFamily="34" charset="-122"/>
                  <a:ea typeface="微软雅黑" pitchFamily="34" charset="-122"/>
                </a:endParaRPr>
              </a:p>
            </p:txBody>
          </p:sp>
          <p:sp>
            <p:nvSpPr>
              <p:cNvPr id="34" name="Freeform 10"/>
              <p:cNvSpPr>
                <a:spLocks/>
              </p:cNvSpPr>
              <p:nvPr/>
            </p:nvSpPr>
            <p:spPr bwMode="auto">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white"/>
                  </a:solidFill>
                  <a:latin typeface="微软雅黑" pitchFamily="34" charset="-122"/>
                  <a:ea typeface="微软雅黑" pitchFamily="34" charset="-122"/>
                </a:endParaRPr>
              </a:p>
            </p:txBody>
          </p:sp>
          <p:sp>
            <p:nvSpPr>
              <p:cNvPr id="35" name="Freeform 11"/>
              <p:cNvSpPr>
                <a:spLocks noEditPoints="1"/>
              </p:cNvSpPr>
              <p:nvPr/>
            </p:nvSpPr>
            <p:spPr bwMode="auto">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white"/>
                  </a:solidFill>
                  <a:latin typeface="微软雅黑" pitchFamily="34" charset="-122"/>
                  <a:ea typeface="微软雅黑" pitchFamily="34" charset="-122"/>
                </a:endParaRPr>
              </a:p>
            </p:txBody>
          </p:sp>
          <p:sp>
            <p:nvSpPr>
              <p:cNvPr id="36" name="Freeform 12"/>
              <p:cNvSpPr>
                <a:spLocks noEditPoints="1"/>
              </p:cNvSpPr>
              <p:nvPr/>
            </p:nvSpPr>
            <p:spPr bwMode="auto">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white"/>
                  </a:solidFill>
                  <a:latin typeface="微软雅黑" pitchFamily="34" charset="-122"/>
                  <a:ea typeface="微软雅黑" pitchFamily="34" charset="-122"/>
                </a:endParaRPr>
              </a:p>
            </p:txBody>
          </p:sp>
        </p:grpSp>
        <p:sp>
          <p:nvSpPr>
            <p:cNvPr id="27" name="TextBox 26"/>
            <p:cNvSpPr txBox="1"/>
            <p:nvPr/>
          </p:nvSpPr>
          <p:spPr>
            <a:xfrm>
              <a:off x="2847370" y="3881965"/>
              <a:ext cx="3229997" cy="335665"/>
            </a:xfrm>
            <a:prstGeom prst="rect">
              <a:avLst/>
            </a:prstGeom>
            <a:noFill/>
          </p:spPr>
          <p:txBody>
            <a:bodyPr wrap="square" lIns="0" tIns="0" rIns="0" bIns="0" rtlCol="0">
              <a:noAutofit/>
            </a:bodyPr>
            <a:lstStyle/>
            <a:p>
              <a:pPr algn="ctr">
                <a:lnSpc>
                  <a:spcPct val="90000"/>
                </a:lnSpc>
              </a:pPr>
              <a:r>
                <a:rPr lang="en-US" sz="2400" i="1" dirty="0" smtClean="0">
                  <a:latin typeface="微软雅黑" pitchFamily="34" charset="-122"/>
                  <a:ea typeface="微软雅黑" pitchFamily="34" charset="-122"/>
                </a:rPr>
                <a:t>Powered by</a:t>
              </a:r>
            </a:p>
          </p:txBody>
        </p:sp>
        <p:pic>
          <p:nvPicPr>
            <p:cNvPr id="28" name="Picture 2" descr="http://upload.wikimedia.org/wikipedia/en/thumb/a/aa/China_Telecom_Logo.svg/505px-China_Telecom_Logo.svg.png">
              <a:hlinkClick r:id="rId4"/>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02080" y="4344952"/>
              <a:ext cx="2486681" cy="733395"/>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p:cNvSpPr txBox="1"/>
            <p:nvPr/>
          </p:nvSpPr>
          <p:spPr>
            <a:xfrm>
              <a:off x="4074288" y="4429567"/>
              <a:ext cx="682907" cy="648780"/>
            </a:xfrm>
            <a:prstGeom prst="rect">
              <a:avLst/>
            </a:prstGeom>
            <a:noFill/>
          </p:spPr>
          <p:txBody>
            <a:bodyPr wrap="square" lIns="0" tIns="0" rIns="0" bIns="0" rtlCol="0">
              <a:noAutofit/>
            </a:bodyPr>
            <a:lstStyle/>
            <a:p>
              <a:pPr algn="ctr">
                <a:lnSpc>
                  <a:spcPct val="90000"/>
                </a:lnSpc>
              </a:pPr>
              <a:r>
                <a:rPr lang="en-US" sz="4400" dirty="0" smtClean="0">
                  <a:latin typeface="微软雅黑" pitchFamily="34" charset="-122"/>
                  <a:ea typeface="微软雅黑" pitchFamily="34" charset="-122"/>
                </a:rPr>
                <a:t>&amp;</a:t>
              </a:r>
            </a:p>
          </p:txBody>
        </p:sp>
      </p:grpSp>
    </p:spTree>
    <p:extLst>
      <p:ext uri="{BB962C8B-B14F-4D97-AF65-F5344CB8AC3E}">
        <p14:creationId xmlns:p14="http://schemas.microsoft.com/office/powerpoint/2010/main" val="33328487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38570" y="980728"/>
            <a:ext cx="1823728" cy="288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zh-CN" altLang="en-US">
              <a:latin typeface="微软雅黑" pitchFamily="34" charset="-122"/>
              <a:ea typeface="微软雅黑" pitchFamily="34" charset="-122"/>
            </a:endParaRPr>
          </a:p>
        </p:txBody>
      </p:sp>
      <p:sp>
        <p:nvSpPr>
          <p:cNvPr id="4" name="矩形 3"/>
          <p:cNvSpPr/>
          <p:nvPr/>
        </p:nvSpPr>
        <p:spPr>
          <a:xfrm>
            <a:off x="227012" y="284573"/>
            <a:ext cx="9938616" cy="480131"/>
          </a:xfrm>
          <a:prstGeom prst="rect">
            <a:avLst/>
          </a:prstGeom>
        </p:spPr>
        <p:txBody>
          <a:bodyPr vert="horz" lIns="121899" tIns="60949" rIns="121899" bIns="60949" rtlCol="0" anchor="ctr">
            <a:noAutofit/>
          </a:bodyPr>
          <a:lstStyle/>
          <a:p>
            <a:pPr>
              <a:lnSpc>
                <a:spcPct val="90000"/>
              </a:lnSpc>
              <a:spcBef>
                <a:spcPct val="0"/>
              </a:spcBef>
            </a:pPr>
            <a:r>
              <a:rPr lang="zh-CN" altLang="en-US" sz="3200" b="1" dirty="0">
                <a:solidFill>
                  <a:schemeClr val="accent6"/>
                </a:solidFill>
                <a:latin typeface="微软雅黑" pitchFamily="34" charset="-122"/>
                <a:ea typeface="微软雅黑" pitchFamily="34" charset="-122"/>
                <a:cs typeface="+mj-cs"/>
              </a:rPr>
              <a:t>网络优化构建</a:t>
            </a:r>
            <a:r>
              <a:rPr lang="en-US" altLang="zh-CN" sz="3200" b="1" dirty="0">
                <a:solidFill>
                  <a:schemeClr val="accent6"/>
                </a:solidFill>
                <a:latin typeface="微软雅黑" pitchFamily="34" charset="-122"/>
                <a:ea typeface="微软雅黑" pitchFamily="34" charset="-122"/>
                <a:cs typeface="+mj-cs"/>
              </a:rPr>
              <a:t>20ms</a:t>
            </a:r>
            <a:r>
              <a:rPr lang="zh-CN" altLang="en-US" sz="3200" b="1" dirty="0">
                <a:solidFill>
                  <a:schemeClr val="accent6"/>
                </a:solidFill>
                <a:latin typeface="微软雅黑" pitchFamily="34" charset="-122"/>
                <a:ea typeface="微软雅黑" pitchFamily="34" charset="-122"/>
                <a:cs typeface="+mj-cs"/>
              </a:rPr>
              <a:t>区域覆盖能力助力混合云业务发展</a:t>
            </a:r>
          </a:p>
        </p:txBody>
      </p:sp>
      <p:pic>
        <p:nvPicPr>
          <p:cNvPr id="1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7212" y="762000"/>
            <a:ext cx="9144000" cy="60932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流程图: 联系 5"/>
          <p:cNvSpPr/>
          <p:nvPr/>
        </p:nvSpPr>
        <p:spPr bwMode="auto">
          <a:xfrm>
            <a:off x="7442276" y="2946635"/>
            <a:ext cx="207501" cy="232068"/>
          </a:xfrm>
          <a:prstGeom prst="flowChartConnector">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80" tIns="45680" rIns="45680" bIns="45680" numCol="1" spcCol="0" rtlCol="0" fromWordArt="0" anchor="ctr" anchorCtr="0" forceAA="0" compatLnSpc="1">
            <a:prstTxWarp prst="textNoShape">
              <a:avLst/>
            </a:prstTxWarp>
            <a:noAutofit/>
          </a:bodyPr>
          <a:lstStyle/>
          <a:p>
            <a:pPr algn="ctr" defTabSz="913299"/>
            <a:endParaRPr lang="zh-CN" altLang="en-US" dirty="0" err="1">
              <a:gradFill>
                <a:gsLst>
                  <a:gs pos="0">
                    <a:srgbClr val="FFFFFF"/>
                  </a:gs>
                  <a:gs pos="100000">
                    <a:srgbClr val="FFFFFF"/>
                  </a:gs>
                </a:gsLst>
                <a:lin ang="5400000" scaled="0"/>
              </a:gradFill>
              <a:latin typeface="微软雅黑" pitchFamily="34" charset="-122"/>
              <a:ea typeface="微软雅黑" pitchFamily="34" charset="-122"/>
              <a:cs typeface="Segoe UI" pitchFamily="34" charset="0"/>
            </a:endParaRPr>
          </a:p>
        </p:txBody>
      </p:sp>
      <p:sp>
        <p:nvSpPr>
          <p:cNvPr id="19" name="椭圆 6"/>
          <p:cNvSpPr/>
          <p:nvPr/>
        </p:nvSpPr>
        <p:spPr bwMode="auto">
          <a:xfrm>
            <a:off x="5165753" y="3523782"/>
            <a:ext cx="2115817" cy="2084420"/>
          </a:xfrm>
          <a:prstGeom prst="ellipse">
            <a:avLst/>
          </a:prstGeom>
          <a:solidFill>
            <a:srgbClr val="FF0066">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80" tIns="45680" rIns="45680" bIns="45680" numCol="1" spcCol="0" rtlCol="0" fromWordArt="0" anchor="ctr" anchorCtr="0" forceAA="0" compatLnSpc="1">
            <a:prstTxWarp prst="textNoShape">
              <a:avLst/>
            </a:prstTxWarp>
            <a:noAutofit/>
          </a:bodyPr>
          <a:lstStyle/>
          <a:p>
            <a:pPr algn="ctr" defTabSz="913299"/>
            <a:endParaRPr lang="zh-CN" altLang="en-US" dirty="0" err="1">
              <a:gradFill>
                <a:gsLst>
                  <a:gs pos="0">
                    <a:srgbClr val="FFFFFF"/>
                  </a:gs>
                  <a:gs pos="100000">
                    <a:srgbClr val="FFFFFF"/>
                  </a:gs>
                </a:gsLst>
                <a:lin ang="5400000" scaled="0"/>
              </a:gradFill>
              <a:latin typeface="微软雅黑" pitchFamily="34" charset="-122"/>
              <a:ea typeface="微软雅黑" pitchFamily="34" charset="-122"/>
              <a:cs typeface="Segoe UI" pitchFamily="34" charset="0"/>
            </a:endParaRPr>
          </a:p>
        </p:txBody>
      </p:sp>
      <p:sp>
        <p:nvSpPr>
          <p:cNvPr id="20" name="椭圆 7"/>
          <p:cNvSpPr/>
          <p:nvPr/>
        </p:nvSpPr>
        <p:spPr bwMode="auto">
          <a:xfrm>
            <a:off x="6834985" y="2214911"/>
            <a:ext cx="2115817" cy="2084420"/>
          </a:xfrm>
          <a:prstGeom prst="ellipse">
            <a:avLst/>
          </a:prstGeom>
          <a:solidFill>
            <a:srgbClr val="FF0066">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80" tIns="45680" rIns="45680" bIns="45680" numCol="1" spcCol="0" rtlCol="0" fromWordArt="0" anchor="ctr" anchorCtr="0" forceAA="0" compatLnSpc="1">
            <a:prstTxWarp prst="textNoShape">
              <a:avLst/>
            </a:prstTxWarp>
            <a:noAutofit/>
          </a:bodyPr>
          <a:lstStyle/>
          <a:p>
            <a:pPr algn="ctr" defTabSz="913299"/>
            <a:endParaRPr lang="zh-CN" altLang="en-US" dirty="0" err="1">
              <a:gradFill>
                <a:gsLst>
                  <a:gs pos="0">
                    <a:srgbClr val="FFFFFF"/>
                  </a:gs>
                  <a:gs pos="100000">
                    <a:srgbClr val="FFFFFF"/>
                  </a:gs>
                </a:gsLst>
                <a:lin ang="5400000" scaled="0"/>
              </a:gradFill>
              <a:latin typeface="微软雅黑" pitchFamily="34" charset="-122"/>
              <a:ea typeface="微软雅黑" pitchFamily="34" charset="-122"/>
              <a:cs typeface="Segoe UI" pitchFamily="34" charset="0"/>
            </a:endParaRPr>
          </a:p>
        </p:txBody>
      </p:sp>
      <p:sp>
        <p:nvSpPr>
          <p:cNvPr id="21" name="椭圆 8"/>
          <p:cNvSpPr/>
          <p:nvPr/>
        </p:nvSpPr>
        <p:spPr bwMode="auto">
          <a:xfrm>
            <a:off x="7715429" y="3385324"/>
            <a:ext cx="2115817" cy="2084420"/>
          </a:xfrm>
          <a:prstGeom prst="ellipse">
            <a:avLst/>
          </a:prstGeom>
          <a:solidFill>
            <a:srgbClr val="FF0066">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80" tIns="45680" rIns="45680" bIns="45680" numCol="1" spcCol="0" rtlCol="0" fromWordArt="0" anchor="ctr" anchorCtr="0" forceAA="0" compatLnSpc="1">
            <a:prstTxWarp prst="textNoShape">
              <a:avLst/>
            </a:prstTxWarp>
            <a:noAutofit/>
          </a:bodyPr>
          <a:lstStyle/>
          <a:p>
            <a:pPr algn="ctr" defTabSz="913299"/>
            <a:endParaRPr lang="zh-CN" altLang="en-US" dirty="0" err="1">
              <a:gradFill>
                <a:gsLst>
                  <a:gs pos="0">
                    <a:srgbClr val="FFFFFF"/>
                  </a:gs>
                  <a:gs pos="100000">
                    <a:srgbClr val="FFFFFF"/>
                  </a:gs>
                </a:gsLst>
                <a:lin ang="5400000" scaled="0"/>
              </a:gradFill>
              <a:latin typeface="微软雅黑" pitchFamily="34" charset="-122"/>
              <a:ea typeface="微软雅黑" pitchFamily="34" charset="-122"/>
              <a:cs typeface="Segoe UI" pitchFamily="34" charset="0"/>
            </a:endParaRPr>
          </a:p>
        </p:txBody>
      </p:sp>
      <p:sp>
        <p:nvSpPr>
          <p:cNvPr id="22" name="流程图: 联系 10"/>
          <p:cNvSpPr/>
          <p:nvPr/>
        </p:nvSpPr>
        <p:spPr bwMode="auto">
          <a:xfrm>
            <a:off x="7789144" y="3141087"/>
            <a:ext cx="207501" cy="232068"/>
          </a:xfrm>
          <a:prstGeom prst="flowChartConnector">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80" tIns="45680" rIns="45680" bIns="45680" numCol="1" spcCol="0" rtlCol="0" fromWordArt="0" anchor="ctr" anchorCtr="0" forceAA="0" compatLnSpc="1">
            <a:prstTxWarp prst="textNoShape">
              <a:avLst/>
            </a:prstTxWarp>
            <a:noAutofit/>
          </a:bodyPr>
          <a:lstStyle/>
          <a:p>
            <a:pPr algn="ctr" defTabSz="913299"/>
            <a:endParaRPr lang="zh-CN" altLang="en-US" dirty="0" err="1">
              <a:gradFill>
                <a:gsLst>
                  <a:gs pos="0">
                    <a:srgbClr val="FFFFFF"/>
                  </a:gs>
                  <a:gs pos="100000">
                    <a:srgbClr val="FFFFFF"/>
                  </a:gs>
                </a:gsLst>
                <a:lin ang="5400000" scaled="0"/>
              </a:gradFill>
              <a:latin typeface="微软雅黑" pitchFamily="34" charset="-122"/>
              <a:ea typeface="微软雅黑" pitchFamily="34" charset="-122"/>
              <a:cs typeface="Segoe UI" pitchFamily="34" charset="0"/>
            </a:endParaRPr>
          </a:p>
        </p:txBody>
      </p:sp>
      <p:sp>
        <p:nvSpPr>
          <p:cNvPr id="23" name="流程图: 联系 11"/>
          <p:cNvSpPr/>
          <p:nvPr/>
        </p:nvSpPr>
        <p:spPr bwMode="auto">
          <a:xfrm>
            <a:off x="8669588" y="4271808"/>
            <a:ext cx="207501" cy="232068"/>
          </a:xfrm>
          <a:prstGeom prst="flowChartConnector">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80" tIns="45680" rIns="45680" bIns="45680" numCol="1" spcCol="0" rtlCol="0" fromWordArt="0" anchor="ctr" anchorCtr="0" forceAA="0" compatLnSpc="1">
            <a:prstTxWarp prst="textNoShape">
              <a:avLst/>
            </a:prstTxWarp>
            <a:noAutofit/>
          </a:bodyPr>
          <a:lstStyle/>
          <a:p>
            <a:pPr algn="ctr" defTabSz="913299"/>
            <a:endParaRPr lang="zh-CN" altLang="en-US" dirty="0" err="1">
              <a:gradFill>
                <a:gsLst>
                  <a:gs pos="0">
                    <a:srgbClr val="FFFFFF"/>
                  </a:gs>
                  <a:gs pos="100000">
                    <a:srgbClr val="FFFFFF"/>
                  </a:gs>
                </a:gsLst>
                <a:lin ang="5400000" scaled="0"/>
              </a:gradFill>
              <a:latin typeface="微软雅黑" pitchFamily="34" charset="-122"/>
              <a:ea typeface="微软雅黑" pitchFamily="34" charset="-122"/>
              <a:cs typeface="Segoe UI" pitchFamily="34" charset="0"/>
            </a:endParaRPr>
          </a:p>
        </p:txBody>
      </p:sp>
      <p:sp>
        <p:nvSpPr>
          <p:cNvPr id="24" name="流程图: 联系 12"/>
          <p:cNvSpPr/>
          <p:nvPr/>
        </p:nvSpPr>
        <p:spPr bwMode="auto">
          <a:xfrm>
            <a:off x="7641501" y="5353710"/>
            <a:ext cx="207501" cy="232068"/>
          </a:xfrm>
          <a:prstGeom prst="flowChartConnector">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80" tIns="45680" rIns="45680" bIns="45680" numCol="1" spcCol="0" rtlCol="0" fromWordArt="0" anchor="ctr" anchorCtr="0" forceAA="0" compatLnSpc="1">
            <a:prstTxWarp prst="textNoShape">
              <a:avLst/>
            </a:prstTxWarp>
            <a:noAutofit/>
          </a:bodyPr>
          <a:lstStyle/>
          <a:p>
            <a:pPr algn="ctr" defTabSz="913299"/>
            <a:endParaRPr lang="zh-CN" altLang="en-US" dirty="0" err="1">
              <a:gradFill>
                <a:gsLst>
                  <a:gs pos="0">
                    <a:srgbClr val="FFFFFF"/>
                  </a:gs>
                  <a:gs pos="100000">
                    <a:srgbClr val="FFFFFF"/>
                  </a:gs>
                </a:gsLst>
                <a:lin ang="5400000" scaled="0"/>
              </a:gradFill>
              <a:latin typeface="微软雅黑" pitchFamily="34" charset="-122"/>
              <a:ea typeface="微软雅黑" pitchFamily="34" charset="-122"/>
              <a:cs typeface="Segoe UI" pitchFamily="34" charset="0"/>
            </a:endParaRPr>
          </a:p>
        </p:txBody>
      </p:sp>
      <p:sp>
        <p:nvSpPr>
          <p:cNvPr id="25" name="流程图: 联系 13"/>
          <p:cNvSpPr/>
          <p:nvPr/>
        </p:nvSpPr>
        <p:spPr bwMode="auto">
          <a:xfrm>
            <a:off x="6119912" y="4429466"/>
            <a:ext cx="207501" cy="232068"/>
          </a:xfrm>
          <a:prstGeom prst="flowChartConnector">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80" tIns="45680" rIns="45680" bIns="45680" numCol="1" spcCol="0" rtlCol="0" fromWordArt="0" anchor="ctr" anchorCtr="0" forceAA="0" compatLnSpc="1">
            <a:prstTxWarp prst="textNoShape">
              <a:avLst/>
            </a:prstTxWarp>
            <a:noAutofit/>
          </a:bodyPr>
          <a:lstStyle/>
          <a:p>
            <a:pPr algn="ctr" defTabSz="913299"/>
            <a:endParaRPr lang="zh-CN" altLang="en-US" dirty="0" err="1">
              <a:gradFill>
                <a:gsLst>
                  <a:gs pos="0">
                    <a:srgbClr val="FFFFFF"/>
                  </a:gs>
                  <a:gs pos="100000">
                    <a:srgbClr val="FFFFFF"/>
                  </a:gs>
                </a:gsLst>
                <a:lin ang="5400000" scaled="0"/>
              </a:gradFill>
              <a:latin typeface="微软雅黑" pitchFamily="34" charset="-122"/>
              <a:ea typeface="微软雅黑" pitchFamily="34" charset="-122"/>
              <a:cs typeface="Segoe UI" pitchFamily="34" charset="0"/>
            </a:endParaRPr>
          </a:p>
        </p:txBody>
      </p:sp>
      <p:pic>
        <p:nvPicPr>
          <p:cNvPr id="26"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367539" y="5029200"/>
            <a:ext cx="2798214" cy="1374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7" name="矩形 1"/>
          <p:cNvSpPr/>
          <p:nvPr/>
        </p:nvSpPr>
        <p:spPr>
          <a:xfrm>
            <a:off x="5607124" y="980728"/>
            <a:ext cx="1368152" cy="288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Tree>
    <p:extLst>
      <p:ext uri="{BB962C8B-B14F-4D97-AF65-F5344CB8AC3E}">
        <p14:creationId xmlns:p14="http://schemas.microsoft.com/office/powerpoint/2010/main" val="2676123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heel(1)">
                                      <p:cBhvr>
                                        <p:cTn id="7" dur="2000"/>
                                        <p:tgtEl>
                                          <p:spTgt spid="21"/>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wheel(1)">
                                      <p:cBhvr>
                                        <p:cTn id="10" dur="2000"/>
                                        <p:tgtEl>
                                          <p:spTgt spid="20"/>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heel(1)">
                                      <p:cBhvr>
                                        <p:cTn id="13"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1812" y="228600"/>
            <a:ext cx="10969943" cy="652935"/>
          </a:xfrm>
        </p:spPr>
        <p:txBody>
          <a:bodyPr vert="horz" lIns="121899" tIns="60949" rIns="121899" bIns="60949" rtlCol="0" anchor="ctr">
            <a:noAutofit/>
          </a:bodyPr>
          <a:lstStyle/>
          <a:p>
            <a:r>
              <a:rPr lang="zh-CN" altLang="en-US" sz="4000" dirty="0">
                <a:latin typeface="微软雅黑" pitchFamily="34" charset="-122"/>
                <a:ea typeface="微软雅黑" pitchFamily="34" charset="-122"/>
              </a:rPr>
              <a:t>天翼混合云</a:t>
            </a:r>
            <a:r>
              <a:rPr lang="en-US" altLang="zh-CN" sz="4000" dirty="0">
                <a:latin typeface="微软雅黑" pitchFamily="34" charset="-122"/>
                <a:ea typeface="微软雅黑" pitchFamily="34" charset="-122"/>
              </a:rPr>
              <a:t>HCS</a:t>
            </a:r>
            <a:r>
              <a:rPr lang="zh-CN" altLang="en-US" sz="4000" dirty="0">
                <a:latin typeface="微软雅黑" pitchFamily="34" charset="-122"/>
                <a:ea typeface="微软雅黑" pitchFamily="34" charset="-122"/>
              </a:rPr>
              <a:t>服务产品</a:t>
            </a:r>
          </a:p>
        </p:txBody>
      </p:sp>
      <p:sp>
        <p:nvSpPr>
          <p:cNvPr id="20" name="矩形 3"/>
          <p:cNvSpPr/>
          <p:nvPr/>
        </p:nvSpPr>
        <p:spPr>
          <a:xfrm>
            <a:off x="2488508" y="4274332"/>
            <a:ext cx="1081825" cy="6911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auto">
              <a:spcBef>
                <a:spcPts val="0"/>
              </a:spcBef>
              <a:spcAft>
                <a:spcPts val="0"/>
              </a:spcAft>
            </a:pPr>
            <a:r>
              <a:rPr lang="en-US" altLang="zh-CN" sz="1800" dirty="0" smtClean="0">
                <a:solidFill>
                  <a:prstClr val="white"/>
                </a:solidFill>
                <a:latin typeface="微软雅黑" pitchFamily="34" charset="-122"/>
                <a:ea typeface="微软雅黑" pitchFamily="34" charset="-122"/>
              </a:rPr>
              <a:t>∆5-8%</a:t>
            </a:r>
            <a:endParaRPr lang="zh-CN" altLang="en-US" sz="1800" dirty="0">
              <a:solidFill>
                <a:prstClr val="white"/>
              </a:solidFill>
              <a:latin typeface="微软雅黑" pitchFamily="34" charset="-122"/>
              <a:ea typeface="微软雅黑" pitchFamily="34" charset="-122"/>
            </a:endParaRPr>
          </a:p>
        </p:txBody>
      </p:sp>
      <p:sp>
        <p:nvSpPr>
          <p:cNvPr id="21" name="TextBox 20"/>
          <p:cNvSpPr txBox="1"/>
          <p:nvPr/>
        </p:nvSpPr>
        <p:spPr>
          <a:xfrm>
            <a:off x="945700" y="4435241"/>
            <a:ext cx="1569660" cy="369332"/>
          </a:xfrm>
          <a:prstGeom prst="rect">
            <a:avLst/>
          </a:prstGeom>
          <a:noFill/>
        </p:spPr>
        <p:txBody>
          <a:bodyPr wrap="none" rtlCol="0">
            <a:spAutoFit/>
          </a:bodyPr>
          <a:lstStyle/>
          <a:p>
            <a:pPr algn="l" fontAlgn="auto">
              <a:spcBef>
                <a:spcPts val="0"/>
              </a:spcBef>
              <a:spcAft>
                <a:spcPts val="0"/>
              </a:spcAft>
            </a:pPr>
            <a:r>
              <a:rPr lang="zh-CN" altLang="en-US" sz="1800" dirty="0" smtClean="0">
                <a:solidFill>
                  <a:prstClr val="black"/>
                </a:solidFill>
                <a:latin typeface="微软雅黑" pitchFamily="34" charset="-122"/>
                <a:ea typeface="微软雅黑" pitchFamily="34" charset="-122"/>
              </a:rPr>
              <a:t>基础通信服务</a:t>
            </a:r>
            <a:endParaRPr lang="zh-CN" altLang="en-US" sz="1800" dirty="0">
              <a:solidFill>
                <a:prstClr val="black"/>
              </a:solidFill>
              <a:latin typeface="微软雅黑" panose="020B0503020204020204" pitchFamily="34" charset="-122"/>
              <a:ea typeface="微软雅黑" panose="020B0503020204020204" pitchFamily="34" charset="-122"/>
            </a:endParaRPr>
          </a:p>
        </p:txBody>
      </p:sp>
      <p:sp>
        <p:nvSpPr>
          <p:cNvPr id="22" name="矩形 5"/>
          <p:cNvSpPr/>
          <p:nvPr/>
        </p:nvSpPr>
        <p:spPr>
          <a:xfrm>
            <a:off x="2488508" y="3236178"/>
            <a:ext cx="1081825" cy="1038153"/>
          </a:xfrm>
          <a:prstGeom prst="rect">
            <a:avLst/>
          </a:prstGeom>
          <a:solidFill>
            <a:srgbClr val="FEA5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auto">
              <a:spcBef>
                <a:spcPts val="0"/>
              </a:spcBef>
              <a:spcAft>
                <a:spcPts val="0"/>
              </a:spcAft>
            </a:pPr>
            <a:r>
              <a:rPr lang="en-US" altLang="zh-CN" sz="1800" dirty="0" smtClean="0">
                <a:solidFill>
                  <a:prstClr val="white"/>
                </a:solidFill>
                <a:latin typeface="微软雅黑" pitchFamily="34" charset="-122"/>
                <a:ea typeface="微软雅黑" pitchFamily="34" charset="-122"/>
              </a:rPr>
              <a:t>∆7-12%</a:t>
            </a:r>
            <a:endParaRPr lang="zh-CN" altLang="en-US" sz="1800" dirty="0">
              <a:solidFill>
                <a:prstClr val="white"/>
              </a:solidFill>
              <a:latin typeface="微软雅黑" pitchFamily="34" charset="-122"/>
              <a:ea typeface="微软雅黑" pitchFamily="34" charset="-122"/>
            </a:endParaRPr>
          </a:p>
        </p:txBody>
      </p:sp>
      <p:sp>
        <p:nvSpPr>
          <p:cNvPr id="23" name="TextBox 22"/>
          <p:cNvSpPr txBox="1"/>
          <p:nvPr/>
        </p:nvSpPr>
        <p:spPr>
          <a:xfrm>
            <a:off x="1386525" y="3570588"/>
            <a:ext cx="1128835" cy="369332"/>
          </a:xfrm>
          <a:prstGeom prst="rect">
            <a:avLst/>
          </a:prstGeom>
          <a:noFill/>
        </p:spPr>
        <p:txBody>
          <a:bodyPr wrap="none" rtlCol="0">
            <a:spAutoFit/>
          </a:bodyPr>
          <a:lstStyle/>
          <a:p>
            <a:pPr algn="l" fontAlgn="auto">
              <a:spcBef>
                <a:spcPts val="0"/>
              </a:spcBef>
              <a:spcAft>
                <a:spcPts val="0"/>
              </a:spcAft>
            </a:pPr>
            <a:r>
              <a:rPr lang="en-US" altLang="zh-CN" sz="1800" dirty="0" err="1" smtClean="0">
                <a:solidFill>
                  <a:prstClr val="black"/>
                </a:solidFill>
                <a:latin typeface="微软雅黑" panose="020B0503020204020204" pitchFamily="34" charset="-122"/>
                <a:ea typeface="微软雅黑" panose="020B0503020204020204" pitchFamily="34" charset="-122"/>
              </a:rPr>
              <a:t>IaaS</a:t>
            </a:r>
            <a:r>
              <a:rPr lang="zh-CN" altLang="en-US" sz="1800" dirty="0" smtClean="0">
                <a:solidFill>
                  <a:prstClr val="black"/>
                </a:solidFill>
                <a:latin typeface="微软雅黑" panose="020B0503020204020204" pitchFamily="34" charset="-122"/>
                <a:ea typeface="微软雅黑" panose="020B0503020204020204" pitchFamily="34" charset="-122"/>
              </a:rPr>
              <a:t>服务</a:t>
            </a:r>
            <a:endParaRPr lang="zh-CN" altLang="en-US" sz="1800" dirty="0">
              <a:solidFill>
                <a:prstClr val="black"/>
              </a:solidFill>
              <a:latin typeface="微软雅黑" panose="020B0503020204020204" pitchFamily="34" charset="-122"/>
              <a:ea typeface="微软雅黑" panose="020B0503020204020204" pitchFamily="34" charset="-122"/>
            </a:endParaRPr>
          </a:p>
        </p:txBody>
      </p:sp>
      <p:sp>
        <p:nvSpPr>
          <p:cNvPr id="24" name="矩形 7"/>
          <p:cNvSpPr/>
          <p:nvPr/>
        </p:nvSpPr>
        <p:spPr>
          <a:xfrm>
            <a:off x="2488508" y="1812888"/>
            <a:ext cx="1081825" cy="144087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auto">
              <a:spcBef>
                <a:spcPts val="0"/>
              </a:spcBef>
              <a:spcAft>
                <a:spcPts val="0"/>
              </a:spcAft>
            </a:pPr>
            <a:r>
              <a:rPr lang="en-US" altLang="zh-CN" sz="1800" dirty="0" smtClean="0">
                <a:solidFill>
                  <a:prstClr val="white"/>
                </a:solidFill>
                <a:latin typeface="微软雅黑" pitchFamily="34" charset="-122"/>
                <a:ea typeface="微软雅黑" pitchFamily="34" charset="-122"/>
              </a:rPr>
              <a:t>∆10-15%</a:t>
            </a:r>
            <a:endParaRPr lang="zh-CN" altLang="en-US" sz="1800" dirty="0">
              <a:solidFill>
                <a:prstClr val="white"/>
              </a:solidFill>
              <a:latin typeface="微软雅黑" pitchFamily="34" charset="-122"/>
              <a:ea typeface="微软雅黑" pitchFamily="34" charset="-122"/>
            </a:endParaRPr>
          </a:p>
        </p:txBody>
      </p:sp>
      <p:sp>
        <p:nvSpPr>
          <p:cNvPr id="25" name="TextBox 24"/>
          <p:cNvSpPr txBox="1"/>
          <p:nvPr/>
        </p:nvSpPr>
        <p:spPr>
          <a:xfrm>
            <a:off x="924860" y="2348658"/>
            <a:ext cx="1590500" cy="369332"/>
          </a:xfrm>
          <a:prstGeom prst="rect">
            <a:avLst/>
          </a:prstGeom>
          <a:noFill/>
        </p:spPr>
        <p:txBody>
          <a:bodyPr wrap="none" rtlCol="0">
            <a:spAutoFit/>
          </a:bodyPr>
          <a:lstStyle/>
          <a:p>
            <a:pPr algn="l" fontAlgn="auto">
              <a:spcBef>
                <a:spcPts val="0"/>
              </a:spcBef>
              <a:spcAft>
                <a:spcPts val="0"/>
              </a:spcAft>
            </a:pPr>
            <a:r>
              <a:rPr lang="en-US" altLang="zh-CN" sz="1800" dirty="0" err="1" smtClean="0">
                <a:solidFill>
                  <a:prstClr val="black"/>
                </a:solidFill>
                <a:latin typeface="微软雅黑" panose="020B0503020204020204" pitchFamily="34" charset="-122"/>
                <a:ea typeface="微软雅黑" panose="020B0503020204020204" pitchFamily="34" charset="-122"/>
              </a:rPr>
              <a:t>IaaS</a:t>
            </a:r>
            <a:r>
              <a:rPr lang="zh-CN" altLang="en-US" sz="1800" dirty="0" smtClean="0">
                <a:solidFill>
                  <a:prstClr val="black"/>
                </a:solidFill>
                <a:latin typeface="微软雅黑" panose="020B0503020204020204" pitchFamily="34" charset="-122"/>
                <a:ea typeface="微软雅黑" panose="020B0503020204020204" pitchFamily="34" charset="-122"/>
              </a:rPr>
              <a:t>延伸服务</a:t>
            </a:r>
            <a:endParaRPr lang="zh-CN" altLang="en-US" sz="1800" dirty="0">
              <a:solidFill>
                <a:prstClr val="black"/>
              </a:solidFill>
              <a:latin typeface="微软雅黑" panose="020B0503020204020204" pitchFamily="34" charset="-122"/>
              <a:ea typeface="微软雅黑" panose="020B0503020204020204" pitchFamily="34" charset="-122"/>
            </a:endParaRPr>
          </a:p>
        </p:txBody>
      </p:sp>
      <p:sp>
        <p:nvSpPr>
          <p:cNvPr id="26" name="矩形 9"/>
          <p:cNvSpPr/>
          <p:nvPr/>
        </p:nvSpPr>
        <p:spPr>
          <a:xfrm>
            <a:off x="5954504" y="2842032"/>
            <a:ext cx="4100143" cy="1569660"/>
          </a:xfrm>
          <a:prstGeom prst="rect">
            <a:avLst/>
          </a:prstGeom>
          <a:ln>
            <a:solidFill>
              <a:schemeClr val="tx2"/>
            </a:solidFill>
          </a:ln>
        </p:spPr>
        <p:txBody>
          <a:bodyPr wrap="square" lIns="91434" tIns="45717" rIns="91434" bIns="45717">
            <a:spAutoFit/>
          </a:bodyPr>
          <a:lstStyle/>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虚拟机</a:t>
            </a:r>
            <a:r>
              <a:rPr lang="zh-CN" altLang="zh-CN" sz="1200" dirty="0" smtClean="0">
                <a:solidFill>
                  <a:prstClr val="black"/>
                </a:solidFill>
                <a:latin typeface="微软雅黑" panose="020B0503020204020204" pitchFamily="34" charset="-122"/>
                <a:ea typeface="微软雅黑" panose="020B0503020204020204" pitchFamily="34" charset="-122"/>
              </a:rPr>
              <a:t>快照</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虚拟机</a:t>
            </a:r>
            <a:r>
              <a:rPr lang="en-US" altLang="zh-CN" sz="1200" dirty="0" smtClean="0">
                <a:solidFill>
                  <a:prstClr val="black"/>
                </a:solidFill>
                <a:latin typeface="微软雅黑" panose="020B0503020204020204" pitchFamily="34" charset="-122"/>
                <a:ea typeface="微软雅黑" panose="020B0503020204020204" pitchFamily="34" charset="-122"/>
              </a:rPr>
              <a:t>HA</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虚拟机配置热</a:t>
            </a:r>
            <a:r>
              <a:rPr lang="zh-CN" altLang="zh-CN" sz="1200" dirty="0" smtClean="0">
                <a:solidFill>
                  <a:prstClr val="black"/>
                </a:solidFill>
                <a:latin typeface="微软雅黑" panose="020B0503020204020204" pitchFamily="34" charset="-122"/>
                <a:ea typeface="微软雅黑" panose="020B0503020204020204" pitchFamily="34" charset="-122"/>
              </a:rPr>
              <a:t>添加</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虚拟机主机迁移、存储</a:t>
            </a:r>
            <a:r>
              <a:rPr lang="zh-CN" altLang="zh-CN" sz="1200" dirty="0" smtClean="0">
                <a:solidFill>
                  <a:prstClr val="black"/>
                </a:solidFill>
                <a:latin typeface="微软雅黑" panose="020B0503020204020204" pitchFamily="34" charset="-122"/>
                <a:ea typeface="微软雅黑" panose="020B0503020204020204" pitchFamily="34" charset="-122"/>
              </a:rPr>
              <a:t>迁移</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网络</a:t>
            </a:r>
            <a:r>
              <a:rPr lang="en-US" altLang="zh-CN" sz="1200" dirty="0">
                <a:solidFill>
                  <a:prstClr val="black"/>
                </a:solidFill>
                <a:latin typeface="微软雅黑" panose="020B0503020204020204" pitchFamily="34" charset="-122"/>
                <a:ea typeface="微软雅黑" panose="020B0503020204020204" pitchFamily="34" charset="-122"/>
              </a:rPr>
              <a:t>IO</a:t>
            </a:r>
            <a:r>
              <a:rPr lang="zh-CN" altLang="zh-CN" sz="1200" dirty="0">
                <a:solidFill>
                  <a:prstClr val="black"/>
                </a:solidFill>
                <a:latin typeface="微软雅黑" panose="020B0503020204020204" pitchFamily="34" charset="-122"/>
                <a:ea typeface="微软雅黑" panose="020B0503020204020204" pitchFamily="34" charset="-122"/>
              </a:rPr>
              <a:t>控制、磁盘</a:t>
            </a:r>
            <a:r>
              <a:rPr lang="en-US" altLang="zh-CN" sz="1200" dirty="0">
                <a:solidFill>
                  <a:prstClr val="black"/>
                </a:solidFill>
                <a:latin typeface="微软雅黑" panose="020B0503020204020204" pitchFamily="34" charset="-122"/>
                <a:ea typeface="微软雅黑" panose="020B0503020204020204" pitchFamily="34" charset="-122"/>
              </a:rPr>
              <a:t>IO</a:t>
            </a:r>
            <a:r>
              <a:rPr lang="zh-CN" altLang="zh-CN" sz="1200" dirty="0" smtClean="0">
                <a:solidFill>
                  <a:prstClr val="black"/>
                </a:solidFill>
                <a:latin typeface="微软雅黑" panose="020B0503020204020204" pitchFamily="34" charset="-122"/>
                <a:ea typeface="微软雅黑" panose="020B0503020204020204" pitchFamily="34" charset="-122"/>
              </a:rPr>
              <a:t>控制</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自动化资源</a:t>
            </a:r>
            <a:r>
              <a:rPr lang="zh-CN" altLang="zh-CN" sz="1200" dirty="0" smtClean="0">
                <a:solidFill>
                  <a:prstClr val="black"/>
                </a:solidFill>
                <a:latin typeface="微软雅黑" panose="020B0503020204020204" pitchFamily="34" charset="-122"/>
                <a:ea typeface="微软雅黑" panose="020B0503020204020204" pitchFamily="34" charset="-122"/>
              </a:rPr>
              <a:t>调配</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虚拟化环境自动监控和</a:t>
            </a:r>
            <a:r>
              <a:rPr lang="zh-CN" altLang="zh-CN" sz="1200" dirty="0" smtClean="0">
                <a:solidFill>
                  <a:prstClr val="black"/>
                </a:solidFill>
                <a:latin typeface="微软雅黑" panose="020B0503020204020204" pitchFamily="34" charset="-122"/>
                <a:ea typeface="微软雅黑" panose="020B0503020204020204" pitchFamily="34" charset="-122"/>
              </a:rPr>
              <a:t>告警</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无代理防病毒虚拟机</a:t>
            </a:r>
            <a:r>
              <a:rPr lang="zh-CN" altLang="zh-CN" sz="1200" dirty="0" smtClean="0">
                <a:solidFill>
                  <a:prstClr val="black"/>
                </a:solidFill>
                <a:latin typeface="微软雅黑" panose="020B0503020204020204" pitchFamily="34" charset="-122"/>
                <a:ea typeface="微软雅黑" panose="020B0503020204020204" pitchFamily="34" charset="-122"/>
              </a:rPr>
              <a:t>服务</a:t>
            </a:r>
            <a:endParaRPr lang="zh-CN" altLang="zh-CN" sz="1200" dirty="0">
              <a:solidFill>
                <a:prstClr val="black"/>
              </a:solidFill>
              <a:latin typeface="微软雅黑" panose="020B0503020204020204" pitchFamily="34" charset="-122"/>
              <a:ea typeface="微软雅黑" panose="020B0503020204020204" pitchFamily="34" charset="-122"/>
            </a:endParaRPr>
          </a:p>
        </p:txBody>
      </p:sp>
      <p:sp>
        <p:nvSpPr>
          <p:cNvPr id="27" name="矩形 10"/>
          <p:cNvSpPr/>
          <p:nvPr/>
        </p:nvSpPr>
        <p:spPr>
          <a:xfrm>
            <a:off x="5954504" y="2011035"/>
            <a:ext cx="4100143" cy="830997"/>
          </a:xfrm>
          <a:prstGeom prst="rect">
            <a:avLst/>
          </a:prstGeom>
          <a:ln>
            <a:solidFill>
              <a:schemeClr val="tx2"/>
            </a:solidFill>
          </a:ln>
        </p:spPr>
        <p:txBody>
          <a:bodyPr wrap="square" lIns="91434" tIns="45717" rIns="91434" bIns="45717">
            <a:spAutoFit/>
          </a:bodyPr>
          <a:lstStyle/>
          <a:p>
            <a:pPr marL="285729" indent="-285729" algn="l" fontAlgn="auto">
              <a:spcBef>
                <a:spcPts val="0"/>
              </a:spcBef>
              <a:spcAft>
                <a:spcPts val="0"/>
              </a:spcAft>
              <a:buFont typeface="Wingdings" panose="05000000000000000000" pitchFamily="2" charset="2"/>
              <a:buChar char="l"/>
            </a:pPr>
            <a:r>
              <a:rPr lang="zh-CN" altLang="en-US" sz="1200" dirty="0">
                <a:solidFill>
                  <a:prstClr val="black"/>
                </a:solidFill>
                <a:latin typeface="微软雅黑" panose="020B0503020204020204" pitchFamily="34" charset="-122"/>
                <a:ea typeface="微软雅黑" panose="020B0503020204020204" pitchFamily="34" charset="-122"/>
              </a:rPr>
              <a:t>客户</a:t>
            </a:r>
            <a:r>
              <a:rPr lang="zh-CN" altLang="zh-CN" sz="1200" dirty="0">
                <a:solidFill>
                  <a:prstClr val="black"/>
                </a:solidFill>
                <a:latin typeface="微软雅黑" panose="020B0503020204020204" pitchFamily="34" charset="-122"/>
                <a:ea typeface="微软雅黑" panose="020B0503020204020204" pitchFamily="34" charset="-122"/>
              </a:rPr>
              <a:t>生产环境与混合云环境对接</a:t>
            </a:r>
            <a:r>
              <a:rPr lang="zh-CN" altLang="en-US" sz="1200" dirty="0">
                <a:solidFill>
                  <a:prstClr val="black"/>
                </a:solidFill>
                <a:latin typeface="微软雅黑" panose="020B0503020204020204" pitchFamily="34" charset="-122"/>
                <a:ea typeface="微软雅黑" panose="020B0503020204020204" pitchFamily="34" charset="-122"/>
              </a:rPr>
              <a:t>工程实施</a:t>
            </a:r>
            <a:endParaRPr lang="en-US"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融合</a:t>
            </a:r>
            <a:r>
              <a:rPr lang="en-US" altLang="zh-CN" sz="1200" dirty="0">
                <a:solidFill>
                  <a:prstClr val="black"/>
                </a:solidFill>
                <a:latin typeface="微软雅黑" panose="020B0503020204020204" pitchFamily="34" charset="-122"/>
                <a:ea typeface="微软雅黑" panose="020B0503020204020204" pitchFamily="34" charset="-122"/>
              </a:rPr>
              <a:t>IT</a:t>
            </a:r>
            <a:r>
              <a:rPr lang="zh-CN" altLang="zh-CN" sz="1200" dirty="0">
                <a:solidFill>
                  <a:prstClr val="black"/>
                </a:solidFill>
                <a:latin typeface="微软雅黑" panose="020B0503020204020204" pitchFamily="34" charset="-122"/>
                <a:ea typeface="微软雅黑" panose="020B0503020204020204" pitchFamily="34" charset="-122"/>
              </a:rPr>
              <a:t>集成项目服务</a:t>
            </a:r>
            <a:endParaRPr lang="en-US"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en-US" sz="1200" dirty="0">
                <a:solidFill>
                  <a:prstClr val="black"/>
                </a:solidFill>
                <a:latin typeface="微软雅黑" panose="020B0503020204020204" pitchFamily="34" charset="-122"/>
                <a:ea typeface="微软雅黑" panose="020B0503020204020204" pitchFamily="34" charset="-122"/>
              </a:rPr>
              <a:t>辅助客户</a:t>
            </a:r>
            <a:r>
              <a:rPr lang="zh-CN" altLang="zh-CN" sz="1200" dirty="0">
                <a:solidFill>
                  <a:prstClr val="black"/>
                </a:solidFill>
                <a:latin typeface="微软雅黑" panose="020B0503020204020204" pitchFamily="34" charset="-122"/>
                <a:ea typeface="微软雅黑" panose="020B0503020204020204" pitchFamily="34" charset="-122"/>
              </a:rPr>
              <a:t>部署、测试、割接混合云环境</a:t>
            </a:r>
            <a:endParaRPr lang="en-US"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en-US" sz="1200" dirty="0">
                <a:solidFill>
                  <a:prstClr val="black"/>
                </a:solidFill>
                <a:latin typeface="微软雅黑" panose="020B0503020204020204" pitchFamily="34" charset="-122"/>
                <a:ea typeface="微软雅黑" panose="020B0503020204020204" pitchFamily="34" charset="-122"/>
              </a:rPr>
              <a:t>符合</a:t>
            </a:r>
            <a:r>
              <a:rPr lang="en-US" altLang="zh-CN" sz="1200" dirty="0">
                <a:solidFill>
                  <a:prstClr val="black"/>
                </a:solidFill>
                <a:latin typeface="微软雅黑" panose="020B0503020204020204" pitchFamily="34" charset="-122"/>
                <a:ea typeface="微软雅黑" panose="020B0503020204020204" pitchFamily="34" charset="-122"/>
              </a:rPr>
              <a:t>CMMI</a:t>
            </a:r>
            <a:r>
              <a:rPr lang="zh-CN" altLang="zh-CN" sz="1200" dirty="0">
                <a:solidFill>
                  <a:prstClr val="black"/>
                </a:solidFill>
                <a:latin typeface="微软雅黑" panose="020B0503020204020204" pitchFamily="34" charset="-122"/>
                <a:ea typeface="微软雅黑" panose="020B0503020204020204" pitchFamily="34" charset="-122"/>
              </a:rPr>
              <a:t>项目管理要求</a:t>
            </a:r>
            <a:r>
              <a:rPr lang="zh-CN" altLang="en-US" sz="1200" dirty="0">
                <a:solidFill>
                  <a:prstClr val="black"/>
                </a:solidFill>
                <a:latin typeface="微软雅黑" panose="020B0503020204020204" pitchFamily="34" charset="-122"/>
                <a:ea typeface="微软雅黑" panose="020B0503020204020204" pitchFamily="34" charset="-122"/>
              </a:rPr>
              <a:t>的</a:t>
            </a:r>
            <a:r>
              <a:rPr lang="zh-CN" altLang="zh-CN" sz="1200" dirty="0">
                <a:solidFill>
                  <a:prstClr val="black"/>
                </a:solidFill>
                <a:latin typeface="微软雅黑" panose="020B0503020204020204" pitchFamily="34" charset="-122"/>
                <a:ea typeface="微软雅黑" panose="020B0503020204020204" pitchFamily="34" charset="-122"/>
              </a:rPr>
              <a:t>项目</a:t>
            </a:r>
            <a:r>
              <a:rPr lang="zh-CN" altLang="en-US" sz="1200" dirty="0">
                <a:solidFill>
                  <a:prstClr val="black"/>
                </a:solidFill>
                <a:latin typeface="微软雅黑" panose="020B0503020204020204" pitchFamily="34" charset="-122"/>
                <a:ea typeface="微软雅黑" panose="020B0503020204020204" pitchFamily="34" charset="-122"/>
              </a:rPr>
              <a:t>交付</a:t>
            </a:r>
          </a:p>
        </p:txBody>
      </p:sp>
      <p:sp>
        <p:nvSpPr>
          <p:cNvPr id="28" name="矩形 11"/>
          <p:cNvSpPr/>
          <p:nvPr/>
        </p:nvSpPr>
        <p:spPr>
          <a:xfrm>
            <a:off x="5958991" y="990600"/>
            <a:ext cx="4095656" cy="1015663"/>
          </a:xfrm>
          <a:prstGeom prst="rect">
            <a:avLst/>
          </a:prstGeom>
          <a:ln>
            <a:solidFill>
              <a:schemeClr val="tx2"/>
            </a:solidFill>
          </a:ln>
        </p:spPr>
        <p:txBody>
          <a:bodyPr wrap="square" lIns="91434" tIns="45717" rIns="91434" bIns="45717">
            <a:spAutoFit/>
          </a:bodyPr>
          <a:lstStyle/>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日常人工监控、告警、应急响应、故障排除服务</a:t>
            </a: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日常安全性检查、合规性检查服务</a:t>
            </a: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资源调度操作、资源优化服务</a:t>
            </a: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混合云环境合规审计、运维报告、资源绩效评估服务</a:t>
            </a:r>
          </a:p>
          <a:p>
            <a:pPr marL="285729" indent="-285729" algn="l" fontAlgn="auto">
              <a:spcBef>
                <a:spcPts val="0"/>
              </a:spcBef>
              <a:spcAft>
                <a:spcPts val="0"/>
              </a:spcAft>
              <a:buFont typeface="Wingdings" panose="05000000000000000000" pitchFamily="2" charset="2"/>
              <a:buChar char="l"/>
            </a:pPr>
            <a:r>
              <a:rPr lang="zh-CN" altLang="zh-CN" sz="1200" dirty="0">
                <a:solidFill>
                  <a:prstClr val="black"/>
                </a:solidFill>
                <a:latin typeface="微软雅黑" panose="020B0503020204020204" pitchFamily="34" charset="-122"/>
                <a:ea typeface="微软雅黑" panose="020B0503020204020204" pitchFamily="34" charset="-122"/>
              </a:rPr>
              <a:t>资源回收服务</a:t>
            </a:r>
          </a:p>
        </p:txBody>
      </p:sp>
      <p:sp>
        <p:nvSpPr>
          <p:cNvPr id="29" name="矩形 12"/>
          <p:cNvSpPr/>
          <p:nvPr/>
        </p:nvSpPr>
        <p:spPr>
          <a:xfrm>
            <a:off x="5952356" y="4411122"/>
            <a:ext cx="4104456" cy="1384988"/>
          </a:xfrm>
          <a:prstGeom prst="rect">
            <a:avLst/>
          </a:prstGeom>
          <a:ln>
            <a:solidFill>
              <a:schemeClr val="tx2"/>
            </a:solidFill>
          </a:ln>
        </p:spPr>
        <p:txBody>
          <a:bodyPr wrap="square" lIns="91434" tIns="45717" rIns="91434" bIns="45717">
            <a:spAutoFit/>
          </a:bodyPr>
          <a:lstStyle/>
          <a:p>
            <a:pPr marL="285729" indent="-285729" algn="l" fontAlgn="auto">
              <a:spcBef>
                <a:spcPts val="0"/>
              </a:spcBef>
              <a:spcAft>
                <a:spcPts val="0"/>
              </a:spcAft>
              <a:buFont typeface="Wingdings" panose="05000000000000000000" pitchFamily="2" charset="2"/>
              <a:buChar char="l"/>
            </a:pPr>
            <a:r>
              <a:rPr lang="zh-CN" altLang="en-US" sz="1200" dirty="0" smtClean="0">
                <a:solidFill>
                  <a:prstClr val="black"/>
                </a:solidFill>
                <a:latin typeface="微软雅黑" panose="020B0503020204020204" pitchFamily="34" charset="-122"/>
                <a:ea typeface="微软雅黑" panose="020B0503020204020204" pitchFamily="34" charset="-122"/>
              </a:rPr>
              <a:t>监控弹性伸缩</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en-US" sz="1200" dirty="0">
                <a:solidFill>
                  <a:prstClr val="black"/>
                </a:solidFill>
                <a:latin typeface="微软雅黑" panose="020B0503020204020204" pitchFamily="34" charset="-122"/>
                <a:ea typeface="微软雅黑" panose="020B0503020204020204" pitchFamily="34" charset="-122"/>
              </a:rPr>
              <a:t>应用环境自动部署和发布</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en-US" sz="1200" dirty="0" smtClean="0">
                <a:solidFill>
                  <a:prstClr val="black"/>
                </a:solidFill>
                <a:latin typeface="微软雅黑" panose="020B0503020204020204" pitchFamily="34" charset="-122"/>
                <a:ea typeface="微软雅黑" panose="020B0503020204020204" pitchFamily="34" charset="-122"/>
              </a:rPr>
              <a:t>异地容灾和备份恢复服务</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en-US" sz="1200" dirty="0" smtClean="0">
                <a:solidFill>
                  <a:prstClr val="black"/>
                </a:solidFill>
                <a:latin typeface="微软雅黑" panose="020B0503020204020204" pitchFamily="34" charset="-122"/>
                <a:ea typeface="微软雅黑" panose="020B0503020204020204" pitchFamily="34" charset="-122"/>
              </a:rPr>
              <a:t>文件磁盘备份</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en-US" sz="1200" dirty="0">
                <a:solidFill>
                  <a:prstClr val="black"/>
                </a:solidFill>
                <a:latin typeface="微软雅黑" panose="020B0503020204020204" pitchFamily="34" charset="-122"/>
                <a:ea typeface="微软雅黑" panose="020B0503020204020204" pitchFamily="34" charset="-122"/>
              </a:rPr>
              <a:t>虚拟网络服务</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en-US" sz="1200" dirty="0" smtClean="0">
                <a:solidFill>
                  <a:prstClr val="black"/>
                </a:solidFill>
                <a:latin typeface="微软雅黑" panose="020B0503020204020204" pitchFamily="34" charset="-122"/>
                <a:ea typeface="微软雅黑" panose="020B0503020204020204" pitchFamily="34" charset="-122"/>
              </a:rPr>
              <a:t>存储资源服务</a:t>
            </a:r>
            <a:endParaRPr lang="zh-CN" altLang="zh-CN" sz="1200" dirty="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en-US" sz="1200" dirty="0" smtClean="0">
                <a:solidFill>
                  <a:prstClr val="black"/>
                </a:solidFill>
                <a:latin typeface="微软雅黑" panose="020B0503020204020204" pitchFamily="34" charset="-122"/>
                <a:ea typeface="微软雅黑" panose="020B0503020204020204" pitchFamily="34" charset="-122"/>
              </a:rPr>
              <a:t>计算资源服务</a:t>
            </a:r>
            <a:endParaRPr lang="zh-CN" altLang="zh-CN" sz="1200" dirty="0">
              <a:solidFill>
                <a:prstClr val="black"/>
              </a:solidFill>
              <a:latin typeface="微软雅黑" panose="020B0503020204020204" pitchFamily="34" charset="-122"/>
              <a:ea typeface="微软雅黑" panose="020B0503020204020204" pitchFamily="34" charset="-122"/>
            </a:endParaRPr>
          </a:p>
        </p:txBody>
      </p:sp>
      <p:sp>
        <p:nvSpPr>
          <p:cNvPr id="30" name="矩形 13"/>
          <p:cNvSpPr/>
          <p:nvPr/>
        </p:nvSpPr>
        <p:spPr>
          <a:xfrm>
            <a:off x="5958991" y="5822078"/>
            <a:ext cx="4095656" cy="461659"/>
          </a:xfrm>
          <a:prstGeom prst="rect">
            <a:avLst/>
          </a:prstGeom>
          <a:ln>
            <a:solidFill>
              <a:schemeClr val="tx2"/>
            </a:solidFill>
          </a:ln>
        </p:spPr>
        <p:txBody>
          <a:bodyPr wrap="square" lIns="91434" tIns="45717" rIns="91434" bIns="45717">
            <a:spAutoFit/>
          </a:bodyPr>
          <a:lstStyle/>
          <a:p>
            <a:pPr marL="285729" indent="-285729" algn="l" fontAlgn="auto">
              <a:spcBef>
                <a:spcPts val="0"/>
              </a:spcBef>
              <a:spcAft>
                <a:spcPts val="0"/>
              </a:spcAft>
              <a:buFont typeface="Wingdings" panose="05000000000000000000" pitchFamily="2" charset="2"/>
              <a:buChar char="l"/>
            </a:pPr>
            <a:r>
              <a:rPr lang="zh-CN" altLang="en-US" sz="1200" dirty="0" smtClean="0">
                <a:solidFill>
                  <a:prstClr val="black"/>
                </a:solidFill>
                <a:latin typeface="微软雅黑" panose="020B0503020204020204" pitchFamily="34" charset="-122"/>
                <a:ea typeface="微软雅黑" panose="020B0503020204020204" pitchFamily="34" charset="-122"/>
              </a:rPr>
              <a:t>公共互联网络接入（</a:t>
            </a:r>
            <a:r>
              <a:rPr lang="en-US" altLang="zh-CN" sz="1200" dirty="0" smtClean="0">
                <a:solidFill>
                  <a:prstClr val="black"/>
                </a:solidFill>
                <a:latin typeface="微软雅黑" panose="020B0503020204020204" pitchFamily="34" charset="-122"/>
                <a:ea typeface="微软雅黑" panose="020B0503020204020204" pitchFamily="34" charset="-122"/>
              </a:rPr>
              <a:t>163/CN2</a:t>
            </a:r>
            <a:r>
              <a:rPr lang="zh-CN" altLang="en-US" sz="1200" dirty="0" smtClean="0">
                <a:solidFill>
                  <a:prstClr val="black"/>
                </a:solidFill>
                <a:latin typeface="微软雅黑" panose="020B0503020204020204" pitchFamily="34" charset="-122"/>
                <a:ea typeface="微软雅黑" panose="020B0503020204020204" pitchFamily="34" charset="-122"/>
              </a:rPr>
              <a:t>）</a:t>
            </a:r>
            <a:endParaRPr lang="en-US" altLang="zh-CN" sz="1200" dirty="0" smtClean="0">
              <a:solidFill>
                <a:prstClr val="black"/>
              </a:solidFill>
              <a:latin typeface="微软雅黑" panose="020B0503020204020204" pitchFamily="34" charset="-122"/>
              <a:ea typeface="微软雅黑" panose="020B0503020204020204" pitchFamily="34" charset="-122"/>
            </a:endParaRPr>
          </a:p>
          <a:p>
            <a:pPr marL="285729" indent="-285729" algn="l" fontAlgn="auto">
              <a:spcBef>
                <a:spcPts val="0"/>
              </a:spcBef>
              <a:spcAft>
                <a:spcPts val="0"/>
              </a:spcAft>
              <a:buFont typeface="Wingdings" panose="05000000000000000000" pitchFamily="2" charset="2"/>
              <a:buChar char="l"/>
            </a:pPr>
            <a:r>
              <a:rPr lang="zh-CN" altLang="en-US" sz="1200" dirty="0">
                <a:solidFill>
                  <a:prstClr val="black"/>
                </a:solidFill>
                <a:latin typeface="微软雅黑" panose="020B0503020204020204" pitchFamily="34" charset="-122"/>
                <a:ea typeface="微软雅黑" panose="020B0503020204020204" pitchFamily="34" charset="-122"/>
              </a:rPr>
              <a:t>混合云互联网络</a:t>
            </a:r>
            <a:r>
              <a:rPr lang="zh-CN" altLang="en-US" sz="1200" dirty="0" smtClean="0">
                <a:solidFill>
                  <a:prstClr val="black"/>
                </a:solidFill>
                <a:latin typeface="微软雅黑" panose="020B0503020204020204" pitchFamily="34" charset="-122"/>
                <a:ea typeface="微软雅黑" panose="020B0503020204020204" pitchFamily="34" charset="-122"/>
              </a:rPr>
              <a:t>（</a:t>
            </a:r>
            <a:r>
              <a:rPr lang="en-US" altLang="zh-CN" sz="1200" dirty="0" smtClean="0">
                <a:solidFill>
                  <a:prstClr val="black"/>
                </a:solidFill>
                <a:latin typeface="微软雅黑" panose="020B0503020204020204" pitchFamily="34" charset="-122"/>
                <a:ea typeface="微软雅黑" panose="020B0503020204020204" pitchFamily="34" charset="-122"/>
              </a:rPr>
              <a:t>CN2/</a:t>
            </a:r>
            <a:r>
              <a:rPr lang="zh-CN" altLang="en-US" sz="1200" dirty="0" smtClean="0">
                <a:solidFill>
                  <a:prstClr val="black"/>
                </a:solidFill>
                <a:latin typeface="微软雅黑" panose="020B0503020204020204" pitchFamily="34" charset="-122"/>
                <a:ea typeface="微软雅黑" panose="020B0503020204020204" pitchFamily="34" charset="-122"/>
              </a:rPr>
              <a:t>专线）</a:t>
            </a:r>
            <a:endParaRPr lang="zh-CN" altLang="zh-CN" sz="1200" dirty="0">
              <a:solidFill>
                <a:prstClr val="black"/>
              </a:solidFill>
              <a:latin typeface="微软雅黑" panose="020B0503020204020204" pitchFamily="34" charset="-122"/>
              <a:ea typeface="微软雅黑" panose="020B0503020204020204" pitchFamily="34" charset="-122"/>
            </a:endParaRPr>
          </a:p>
        </p:txBody>
      </p:sp>
      <p:cxnSp>
        <p:nvCxnSpPr>
          <p:cNvPr id="31" name="直接连接符 14"/>
          <p:cNvCxnSpPr/>
          <p:nvPr/>
        </p:nvCxnSpPr>
        <p:spPr>
          <a:xfrm>
            <a:off x="3568185" y="4965482"/>
            <a:ext cx="2390806" cy="13182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接连接符 15"/>
          <p:cNvCxnSpPr/>
          <p:nvPr/>
        </p:nvCxnSpPr>
        <p:spPr>
          <a:xfrm>
            <a:off x="3570333" y="3253761"/>
            <a:ext cx="2379858" cy="11573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16"/>
          <p:cNvCxnSpPr/>
          <p:nvPr/>
        </p:nvCxnSpPr>
        <p:spPr>
          <a:xfrm>
            <a:off x="3568185" y="4274332"/>
            <a:ext cx="2390806" cy="154774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连接符 17"/>
          <p:cNvCxnSpPr/>
          <p:nvPr/>
        </p:nvCxnSpPr>
        <p:spPr>
          <a:xfrm flipV="1">
            <a:off x="3570333" y="990600"/>
            <a:ext cx="2384171" cy="8222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矩形 18"/>
          <p:cNvSpPr/>
          <p:nvPr/>
        </p:nvSpPr>
        <p:spPr>
          <a:xfrm>
            <a:off x="5958991" y="990600"/>
            <a:ext cx="4097821" cy="344464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auto">
              <a:spcBef>
                <a:spcPts val="0"/>
              </a:spcBef>
              <a:spcAft>
                <a:spcPts val="0"/>
              </a:spcAft>
            </a:pPr>
            <a:endParaRPr lang="zh-CN" altLang="en-US" sz="1800">
              <a:solidFill>
                <a:prstClr val="white"/>
              </a:solidFill>
              <a:latin typeface="微软雅黑" pitchFamily="34" charset="-122"/>
              <a:ea typeface="微软雅黑" pitchFamily="34" charset="-122"/>
            </a:endParaRPr>
          </a:p>
        </p:txBody>
      </p:sp>
    </p:spTree>
    <p:extLst>
      <p:ext uri="{BB962C8B-B14F-4D97-AF65-F5344CB8AC3E}">
        <p14:creationId xmlns:p14="http://schemas.microsoft.com/office/powerpoint/2010/main" val="3121194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heel(1)">
                                      <p:cBhvr>
                                        <p:cTn id="7" dur="1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z="4000" dirty="0">
                <a:latin typeface="微软雅黑" pitchFamily="34" charset="-122"/>
                <a:ea typeface="微软雅黑" pitchFamily="34" charset="-122"/>
              </a:rPr>
              <a:t>趋势科技</a:t>
            </a:r>
            <a:r>
              <a:rPr lang="en-US" altLang="zh-CN" sz="4000" dirty="0">
                <a:latin typeface="微软雅黑" pitchFamily="34" charset="-122"/>
                <a:ea typeface="微软雅黑" pitchFamily="34" charset="-122"/>
              </a:rPr>
              <a:t> </a:t>
            </a:r>
            <a:r>
              <a:rPr lang="zh-CN" altLang="en-US" sz="4000" dirty="0">
                <a:latin typeface="微软雅黑" pitchFamily="34" charset="-122"/>
                <a:ea typeface="微软雅黑" pitchFamily="34" charset="-122"/>
              </a:rPr>
              <a:t>与 </a:t>
            </a:r>
            <a:r>
              <a:rPr lang="en-US" altLang="zh-CN" sz="4000" dirty="0">
                <a:latin typeface="微软雅黑" pitchFamily="34" charset="-122"/>
                <a:ea typeface="微软雅黑" pitchFamily="34" charset="-122"/>
              </a:rPr>
              <a:t>VMware</a:t>
            </a:r>
            <a:endParaRPr lang="en-US" sz="4000" dirty="0">
              <a:latin typeface="微软雅黑" pitchFamily="34" charset="-122"/>
              <a:ea typeface="微软雅黑" pitchFamily="34" charset="-122"/>
            </a:endParaRPr>
          </a:p>
        </p:txBody>
      </p:sp>
      <p:sp>
        <p:nvSpPr>
          <p:cNvPr id="3" name="Text Placeholder 2"/>
          <p:cNvSpPr>
            <a:spLocks noGrp="1"/>
          </p:cNvSpPr>
          <p:nvPr>
            <p:ph type="body" sz="quarter" idx="4294967295"/>
          </p:nvPr>
        </p:nvSpPr>
        <p:spPr>
          <a:xfrm>
            <a:off x="591666" y="1371600"/>
            <a:ext cx="11177153" cy="2514600"/>
          </a:xfrm>
          <a:prstGeom prst="rect">
            <a:avLst/>
          </a:prstGeom>
        </p:spPr>
        <p:txBody>
          <a:bodyPr/>
          <a:lstStyle/>
          <a:p>
            <a:pPr>
              <a:lnSpc>
                <a:spcPct val="110000"/>
              </a:lnSpc>
              <a:buFont typeface="Wingdings" panose="05000000000000000000" pitchFamily="2" charset="2"/>
              <a:buChar char="§"/>
            </a:pPr>
            <a:r>
              <a:rPr lang="zh-CN" altLang="en-US" sz="2800" dirty="0">
                <a:solidFill>
                  <a:schemeClr val="tx2">
                    <a:lumMod val="95000"/>
                    <a:lumOff val="5000"/>
                  </a:schemeClr>
                </a:solidFill>
                <a:latin typeface="微软雅黑" pitchFamily="34" charset="-122"/>
                <a:ea typeface="微软雅黑" pitchFamily="34" charset="-122"/>
              </a:rPr>
              <a:t>自</a:t>
            </a:r>
            <a:r>
              <a:rPr lang="en-US" altLang="zh-CN" sz="2800" dirty="0">
                <a:solidFill>
                  <a:schemeClr val="tx2">
                    <a:lumMod val="95000"/>
                    <a:lumOff val="5000"/>
                  </a:schemeClr>
                </a:solidFill>
                <a:latin typeface="微软雅黑" pitchFamily="34" charset="-122"/>
                <a:ea typeface="微软雅黑" pitchFamily="34" charset="-122"/>
              </a:rPr>
              <a:t>2003</a:t>
            </a:r>
            <a:r>
              <a:rPr lang="zh-CN" altLang="en-US" sz="2800" dirty="0">
                <a:solidFill>
                  <a:schemeClr val="tx2">
                    <a:lumMod val="95000"/>
                    <a:lumOff val="5000"/>
                  </a:schemeClr>
                </a:solidFill>
                <a:latin typeface="微软雅黑" pitchFamily="34" charset="-122"/>
                <a:ea typeface="微软雅黑" pitchFamily="34" charset="-122"/>
              </a:rPr>
              <a:t>年起普遍使</a:t>
            </a:r>
            <a:r>
              <a:rPr lang="zh-CN" altLang="en-US" sz="2800" dirty="0" smtClean="0">
                <a:solidFill>
                  <a:schemeClr val="tx2">
                    <a:lumMod val="95000"/>
                    <a:lumOff val="5000"/>
                  </a:schemeClr>
                </a:solidFill>
                <a:latin typeface="微软雅黑" pitchFamily="34" charset="-122"/>
                <a:ea typeface="微软雅黑" pitchFamily="34" charset="-122"/>
              </a:rPr>
              <a:t>用 </a:t>
            </a:r>
            <a:r>
              <a:rPr lang="en-US" altLang="zh-CN" sz="2800" dirty="0" smtClean="0">
                <a:solidFill>
                  <a:schemeClr val="tx2">
                    <a:lumMod val="95000"/>
                    <a:lumOff val="5000"/>
                  </a:schemeClr>
                </a:solidFill>
                <a:latin typeface="微软雅黑" pitchFamily="34" charset="-122"/>
                <a:ea typeface="微软雅黑" pitchFamily="34" charset="-122"/>
              </a:rPr>
              <a:t>VMware</a:t>
            </a:r>
            <a:endParaRPr lang="en-US" altLang="zh-CN" sz="2800" dirty="0">
              <a:solidFill>
                <a:schemeClr val="tx2">
                  <a:lumMod val="95000"/>
                  <a:lumOff val="5000"/>
                </a:schemeClr>
              </a:solidFill>
              <a:latin typeface="微软雅黑" pitchFamily="34" charset="-122"/>
              <a:ea typeface="微软雅黑" pitchFamily="34" charset="-122"/>
            </a:endParaRPr>
          </a:p>
          <a:p>
            <a:pPr>
              <a:lnSpc>
                <a:spcPct val="110000"/>
              </a:lnSpc>
              <a:buFont typeface="Wingdings" panose="05000000000000000000" pitchFamily="2" charset="2"/>
              <a:buChar char="§"/>
            </a:pPr>
            <a:r>
              <a:rPr lang="zh-CN" altLang="en-US" sz="2800" dirty="0">
                <a:solidFill>
                  <a:schemeClr val="tx2">
                    <a:lumMod val="95000"/>
                    <a:lumOff val="5000"/>
                  </a:schemeClr>
                </a:solidFill>
                <a:latin typeface="微软雅黑" pitchFamily="34" charset="-122"/>
                <a:ea typeface="微软雅黑" pitchFamily="34" charset="-122"/>
              </a:rPr>
              <a:t>综合虚拟化率</a:t>
            </a:r>
            <a:r>
              <a:rPr lang="zh-CN" altLang="en-US" sz="2800" dirty="0" smtClean="0">
                <a:solidFill>
                  <a:schemeClr val="tx2">
                    <a:lumMod val="95000"/>
                    <a:lumOff val="5000"/>
                  </a:schemeClr>
                </a:solidFill>
                <a:latin typeface="微软雅黑" pitchFamily="34" charset="-122"/>
                <a:ea typeface="微软雅黑" pitchFamily="34" charset="-122"/>
              </a:rPr>
              <a:t>达 </a:t>
            </a:r>
            <a:r>
              <a:rPr lang="en-US" altLang="zh-CN" sz="2800" dirty="0" smtClean="0">
                <a:solidFill>
                  <a:schemeClr val="tx2">
                    <a:lumMod val="95000"/>
                    <a:lumOff val="5000"/>
                  </a:schemeClr>
                </a:solidFill>
                <a:latin typeface="微软雅黑" pitchFamily="34" charset="-122"/>
                <a:ea typeface="微软雅黑" pitchFamily="34" charset="-122"/>
              </a:rPr>
              <a:t>80</a:t>
            </a:r>
            <a:r>
              <a:rPr lang="en-US" altLang="zh-CN" sz="2800" dirty="0">
                <a:solidFill>
                  <a:schemeClr val="tx2">
                    <a:lumMod val="95000"/>
                    <a:lumOff val="5000"/>
                  </a:schemeClr>
                </a:solidFill>
                <a:latin typeface="微软雅黑" pitchFamily="34" charset="-122"/>
                <a:ea typeface="微软雅黑" pitchFamily="34" charset="-122"/>
              </a:rPr>
              <a:t>%</a:t>
            </a:r>
          </a:p>
          <a:p>
            <a:pPr>
              <a:lnSpc>
                <a:spcPct val="110000"/>
              </a:lnSpc>
              <a:buFont typeface="Wingdings" panose="05000000000000000000" pitchFamily="2" charset="2"/>
              <a:buChar char="§"/>
            </a:pPr>
            <a:r>
              <a:rPr lang="zh-CN" altLang="en-US" sz="2800" dirty="0">
                <a:solidFill>
                  <a:schemeClr val="tx2">
                    <a:lumMod val="95000"/>
                    <a:lumOff val="5000"/>
                  </a:schemeClr>
                </a:solidFill>
                <a:latin typeface="微软雅黑" pitchFamily="34" charset="-122"/>
                <a:ea typeface="微软雅黑" pitchFamily="34" charset="-122"/>
              </a:rPr>
              <a:t>三年的</a:t>
            </a:r>
            <a:r>
              <a:rPr lang="zh-TW" altLang="en-US" sz="2800" dirty="0">
                <a:solidFill>
                  <a:schemeClr val="tx2">
                    <a:lumMod val="95000"/>
                    <a:lumOff val="5000"/>
                  </a:schemeClr>
                </a:solidFill>
                <a:latin typeface="微软雅黑" pitchFamily="34" charset="-122"/>
                <a:ea typeface="微软雅黑" pitchFamily="34" charset="-122"/>
              </a:rPr>
              <a:t> </a:t>
            </a:r>
            <a:r>
              <a:rPr lang="en-US" altLang="zh-TW" sz="2800" dirty="0">
                <a:solidFill>
                  <a:schemeClr val="tx2">
                    <a:lumMod val="95000"/>
                    <a:lumOff val="5000"/>
                  </a:schemeClr>
                </a:solidFill>
                <a:latin typeface="微软雅黑" pitchFamily="34" charset="-122"/>
                <a:ea typeface="微软雅黑" pitchFamily="34" charset="-122"/>
              </a:rPr>
              <a:t>TCO </a:t>
            </a:r>
            <a:r>
              <a:rPr lang="zh-CN" altLang="en-US" sz="2800" dirty="0">
                <a:solidFill>
                  <a:schemeClr val="tx2">
                    <a:lumMod val="95000"/>
                    <a:lumOff val="5000"/>
                  </a:schemeClr>
                </a:solidFill>
                <a:latin typeface="微软雅黑" pitchFamily="34" charset="-122"/>
                <a:ea typeface="微软雅黑" pitchFamily="34" charset="-122"/>
              </a:rPr>
              <a:t>节省</a:t>
            </a:r>
            <a:r>
              <a:rPr lang="zh-CN" altLang="en-US" sz="2800" dirty="0" smtClean="0">
                <a:solidFill>
                  <a:schemeClr val="tx2">
                    <a:lumMod val="95000"/>
                    <a:lumOff val="5000"/>
                  </a:schemeClr>
                </a:solidFill>
                <a:latin typeface="微软雅黑" pitchFamily="34" charset="-122"/>
                <a:ea typeface="微软雅黑" pitchFamily="34" charset="-122"/>
              </a:rPr>
              <a:t>了 </a:t>
            </a:r>
            <a:r>
              <a:rPr lang="en-US" altLang="zh-CN" sz="2800" dirty="0" smtClean="0">
                <a:solidFill>
                  <a:schemeClr val="tx2">
                    <a:lumMod val="95000"/>
                    <a:lumOff val="5000"/>
                  </a:schemeClr>
                </a:solidFill>
                <a:latin typeface="微软雅黑" pitchFamily="34" charset="-122"/>
                <a:ea typeface="微软雅黑" pitchFamily="34" charset="-122"/>
              </a:rPr>
              <a:t>75</a:t>
            </a:r>
            <a:r>
              <a:rPr lang="en-US" altLang="zh-CN" sz="2800" dirty="0">
                <a:solidFill>
                  <a:schemeClr val="tx2">
                    <a:lumMod val="95000"/>
                    <a:lumOff val="5000"/>
                  </a:schemeClr>
                </a:solidFill>
                <a:latin typeface="微软雅黑" pitchFamily="34" charset="-122"/>
                <a:ea typeface="微软雅黑" pitchFamily="34" charset="-122"/>
              </a:rPr>
              <a:t>%</a:t>
            </a:r>
            <a:endParaRPr lang="en-US" sz="2800" dirty="0">
              <a:solidFill>
                <a:schemeClr val="tx2">
                  <a:lumMod val="95000"/>
                  <a:lumOff val="5000"/>
                </a:schemeClr>
              </a:solidFill>
              <a:latin typeface="微软雅黑" pitchFamily="34" charset="-122"/>
              <a:ea typeface="微软雅黑" pitchFamily="34" charset="-122"/>
            </a:endParaRPr>
          </a:p>
        </p:txBody>
      </p:sp>
      <p:grpSp>
        <p:nvGrpSpPr>
          <p:cNvPr id="14" name="Group 13"/>
          <p:cNvGrpSpPr/>
          <p:nvPr/>
        </p:nvGrpSpPr>
        <p:grpSpPr>
          <a:xfrm>
            <a:off x="2234156" y="3505200"/>
            <a:ext cx="3503569" cy="2613686"/>
            <a:chOff x="549275" y="1691342"/>
            <a:chExt cx="3657600" cy="2728595"/>
          </a:xfrm>
        </p:grpSpPr>
        <p:sp>
          <p:nvSpPr>
            <p:cNvPr id="15" name="Rounded Rectangle 14"/>
            <p:cNvSpPr/>
            <p:nvPr/>
          </p:nvSpPr>
          <p:spPr bwMode="auto">
            <a:xfrm>
              <a:off x="549275" y="1691342"/>
              <a:ext cx="3657600" cy="2728595"/>
            </a:xfrm>
            <a:prstGeom prst="roundRect">
              <a:avLst>
                <a:gd name="adj" fmla="val 9584"/>
              </a:avLst>
            </a:prstGeom>
            <a:solidFill>
              <a:schemeClr val="bg1"/>
            </a:solidFill>
            <a:ln w="25400" cap="flat" cmpd="sng" algn="ctr">
              <a:solidFill>
                <a:schemeClr val="bg1">
                  <a:lumMod val="95000"/>
                </a:schemeClr>
              </a:solidFill>
              <a:prstDash val="solid"/>
            </a:ln>
            <a:effectLst>
              <a:outerShdw blurRad="127000" dist="88900" dir="5400000" algn="t" rotWithShape="0">
                <a:prstClr val="black">
                  <a:alpha val="40000"/>
                </a:prstClr>
              </a:outerShdw>
            </a:effectLst>
            <a:scene3d>
              <a:camera prst="orthographicFront">
                <a:rot lat="19799998" lon="0" rev="0"/>
              </a:camera>
              <a:lightRig rig="threePt" dir="t">
                <a:rot lat="0" lon="0" rev="4200000"/>
              </a:lightRig>
            </a:scene3d>
            <a:sp3d extrusionH="82550" prstMaterial="matte"/>
          </p:spPr>
          <p:txBody>
            <a:bodyPr lIns="182880" anchor="ctr"/>
            <a:lstStyle/>
            <a:p>
              <a:pPr>
                <a:defRPr/>
              </a:pPr>
              <a:endParaRPr lang="en-US" sz="2800" dirty="0">
                <a:solidFill>
                  <a:schemeClr val="tx2">
                    <a:lumMod val="95000"/>
                    <a:lumOff val="5000"/>
                  </a:schemeClr>
                </a:solidFill>
                <a:latin typeface="微软雅黑" pitchFamily="34" charset="-122"/>
                <a:ea typeface="微软雅黑" pitchFamily="34" charset="-122"/>
                <a:cs typeface="微软雅黑"/>
              </a:endParaRPr>
            </a:p>
          </p:txBody>
        </p:sp>
        <p:pic>
          <p:nvPicPr>
            <p:cNvPr id="16" name="Picture 4" descr="VMW_09Q3_LOGO_Corp_Gray.png"/>
            <p:cNvPicPr>
              <a:picLocks noChangeAspect="1"/>
            </p:cNvPicPr>
            <p:nvPr/>
          </p:nvPicPr>
          <p:blipFill>
            <a:blip r:embed="rId3" cstate="print"/>
            <a:srcRect/>
            <a:stretch>
              <a:fillRect/>
            </a:stretch>
          </p:blipFill>
          <p:spPr bwMode="auto">
            <a:xfrm>
              <a:off x="1157288" y="2254905"/>
              <a:ext cx="2443162" cy="373062"/>
            </a:xfrm>
            <a:prstGeom prst="rect">
              <a:avLst/>
            </a:prstGeom>
            <a:noFill/>
            <a:ln w="9525">
              <a:noFill/>
              <a:miter lim="800000"/>
              <a:headEnd/>
              <a:tailEnd/>
            </a:ln>
          </p:spPr>
        </p:pic>
        <p:sp>
          <p:nvSpPr>
            <p:cNvPr id="17" name="TextBox 16"/>
            <p:cNvSpPr txBox="1"/>
            <p:nvPr/>
          </p:nvSpPr>
          <p:spPr>
            <a:xfrm>
              <a:off x="1250829" y="2961342"/>
              <a:ext cx="2254509" cy="963924"/>
            </a:xfrm>
            <a:prstGeom prst="rect">
              <a:avLst/>
            </a:prstGeom>
            <a:noFill/>
          </p:spPr>
          <p:txBody>
            <a:bodyPr wrap="none">
              <a:spAutoFit/>
            </a:bodyPr>
            <a:lstStyle/>
            <a:p>
              <a:pPr algn="ctr">
                <a:defRPr/>
              </a:pPr>
              <a:r>
                <a:rPr lang="zh-CN" altLang="en-US" sz="2000" b="1" dirty="0" smtClean="0">
                  <a:solidFill>
                    <a:schemeClr val="tx2">
                      <a:lumMod val="95000"/>
                      <a:lumOff val="5000"/>
                    </a:schemeClr>
                  </a:solidFill>
                  <a:latin typeface="微软雅黑" pitchFamily="34" charset="-122"/>
                  <a:ea typeface="微软雅黑" pitchFamily="34" charset="-122"/>
                  <a:cs typeface="微软雅黑"/>
                </a:rPr>
                <a:t>提升安全性</a:t>
              </a:r>
              <a:endParaRPr lang="en-US" sz="2000" b="1" dirty="0" smtClean="0">
                <a:solidFill>
                  <a:schemeClr val="tx2">
                    <a:lumMod val="95000"/>
                    <a:lumOff val="5000"/>
                  </a:schemeClr>
                </a:solidFill>
                <a:latin typeface="微软雅黑" pitchFamily="34" charset="-122"/>
                <a:ea typeface="微软雅黑" pitchFamily="34" charset="-122"/>
                <a:cs typeface="微软雅黑"/>
              </a:endParaRPr>
            </a:p>
            <a:p>
              <a:pPr algn="ctr">
                <a:defRPr/>
              </a:pPr>
              <a:endParaRPr lang="en-US" sz="600" dirty="0">
                <a:solidFill>
                  <a:schemeClr val="tx2">
                    <a:lumMod val="95000"/>
                    <a:lumOff val="5000"/>
                  </a:schemeClr>
                </a:solidFill>
                <a:latin typeface="微软雅黑" pitchFamily="34" charset="-122"/>
                <a:ea typeface="微软雅黑" pitchFamily="34" charset="-122"/>
                <a:cs typeface="微软雅黑"/>
              </a:endParaRPr>
            </a:p>
            <a:p>
              <a:pPr algn="ctr">
                <a:defRPr/>
              </a:pPr>
              <a:r>
                <a:rPr lang="zh-CN" altLang="en-US" sz="1400" dirty="0" smtClean="0">
                  <a:solidFill>
                    <a:schemeClr val="tx2">
                      <a:lumMod val="95000"/>
                      <a:lumOff val="5000"/>
                    </a:schemeClr>
                  </a:solidFill>
                  <a:latin typeface="微软雅黑" pitchFamily="34" charset="-122"/>
                  <a:ea typeface="微软雅黑" pitchFamily="34" charset="-122"/>
                  <a:cs typeface="微软雅黑"/>
                </a:rPr>
                <a:t>提供更最安全的虚拟化</a:t>
              </a:r>
              <a:endParaRPr lang="en-US" altLang="zh-CN" sz="1400" dirty="0" smtClean="0">
                <a:solidFill>
                  <a:schemeClr val="tx2">
                    <a:lumMod val="95000"/>
                    <a:lumOff val="5000"/>
                  </a:schemeClr>
                </a:solidFill>
                <a:latin typeface="微软雅黑" pitchFamily="34" charset="-122"/>
                <a:ea typeface="微软雅黑" pitchFamily="34" charset="-122"/>
                <a:cs typeface="微软雅黑"/>
              </a:endParaRPr>
            </a:p>
            <a:p>
              <a:pPr algn="ctr">
                <a:defRPr/>
              </a:pPr>
              <a:r>
                <a:rPr lang="zh-CN" altLang="en-US" sz="1400" dirty="0" smtClean="0">
                  <a:solidFill>
                    <a:schemeClr val="tx2">
                      <a:lumMod val="95000"/>
                      <a:lumOff val="5000"/>
                    </a:schemeClr>
                  </a:solidFill>
                  <a:latin typeface="微软雅黑" pitchFamily="34" charset="-122"/>
                  <a:ea typeface="微软雅黑" pitchFamily="34" charset="-122"/>
                  <a:cs typeface="微软雅黑"/>
                </a:rPr>
                <a:t>基础设施平台、监控接口</a:t>
              </a:r>
              <a:endParaRPr lang="en-US" sz="1400" dirty="0">
                <a:solidFill>
                  <a:schemeClr val="tx2">
                    <a:lumMod val="95000"/>
                    <a:lumOff val="5000"/>
                  </a:schemeClr>
                </a:solidFill>
                <a:latin typeface="微软雅黑" pitchFamily="34" charset="-122"/>
                <a:ea typeface="微软雅黑" pitchFamily="34" charset="-122"/>
                <a:cs typeface="微软雅黑"/>
              </a:endParaRPr>
            </a:p>
          </p:txBody>
        </p:sp>
        <p:cxnSp>
          <p:nvCxnSpPr>
            <p:cNvPr id="18" name="Straight Connector 14"/>
            <p:cNvCxnSpPr>
              <a:cxnSpLocks noChangeShapeType="1"/>
            </p:cNvCxnSpPr>
            <p:nvPr/>
          </p:nvCxnSpPr>
          <p:spPr bwMode="auto">
            <a:xfrm>
              <a:off x="1323975" y="2923242"/>
              <a:ext cx="2109788" cy="0"/>
            </a:xfrm>
            <a:prstGeom prst="line">
              <a:avLst/>
            </a:prstGeom>
            <a:noFill/>
            <a:ln w="6350" algn="ctr">
              <a:solidFill>
                <a:schemeClr val="tx1"/>
              </a:solidFill>
              <a:round/>
              <a:headEnd/>
              <a:tailEnd/>
            </a:ln>
          </p:spPr>
        </p:cxnSp>
      </p:grpSp>
      <p:grpSp>
        <p:nvGrpSpPr>
          <p:cNvPr id="19" name="Group 18"/>
          <p:cNvGrpSpPr/>
          <p:nvPr/>
        </p:nvGrpSpPr>
        <p:grpSpPr>
          <a:xfrm>
            <a:off x="6272756" y="3684732"/>
            <a:ext cx="3555456" cy="2411268"/>
            <a:chOff x="4591050" y="1876032"/>
            <a:chExt cx="3657600" cy="2480541"/>
          </a:xfrm>
        </p:grpSpPr>
        <p:sp>
          <p:nvSpPr>
            <p:cNvPr id="20" name="Rounded Rectangle 19"/>
            <p:cNvSpPr/>
            <p:nvPr/>
          </p:nvSpPr>
          <p:spPr bwMode="auto">
            <a:xfrm>
              <a:off x="4591050" y="1876032"/>
              <a:ext cx="3657600" cy="2480541"/>
            </a:xfrm>
            <a:prstGeom prst="roundRect">
              <a:avLst>
                <a:gd name="adj" fmla="val 7917"/>
              </a:avLst>
            </a:prstGeom>
            <a:solidFill>
              <a:schemeClr val="bg1"/>
            </a:solidFill>
            <a:ln w="25400" cap="flat" cmpd="sng" algn="ctr">
              <a:solidFill>
                <a:schemeClr val="bg1">
                  <a:lumMod val="95000"/>
                </a:schemeClr>
              </a:solidFill>
              <a:prstDash val="solid"/>
            </a:ln>
            <a:effectLst>
              <a:outerShdw blurRad="127000" dist="88900" dir="5400000" algn="t" rotWithShape="0">
                <a:prstClr val="black">
                  <a:alpha val="40000"/>
                </a:prstClr>
              </a:outerShdw>
            </a:effectLst>
            <a:scene3d>
              <a:camera prst="orthographicFront">
                <a:rot lat="19799998" lon="0" rev="0"/>
              </a:camera>
              <a:lightRig rig="threePt" dir="t">
                <a:rot lat="0" lon="0" rev="4200000"/>
              </a:lightRig>
            </a:scene3d>
            <a:sp3d extrusionH="82550" prstMaterial="matte"/>
          </p:spPr>
          <p:txBody>
            <a:bodyPr lIns="182880" anchor="ctr"/>
            <a:lstStyle/>
            <a:p>
              <a:pPr>
                <a:defRPr/>
              </a:pPr>
              <a:endParaRPr lang="en-US" sz="2800" dirty="0">
                <a:solidFill>
                  <a:schemeClr val="tx2">
                    <a:lumMod val="95000"/>
                    <a:lumOff val="5000"/>
                  </a:schemeClr>
                </a:solidFill>
                <a:latin typeface="微软雅黑" pitchFamily="34" charset="-122"/>
                <a:ea typeface="微软雅黑" pitchFamily="34" charset="-122"/>
                <a:cs typeface="微软雅黑"/>
              </a:endParaRPr>
            </a:p>
          </p:txBody>
        </p:sp>
        <p:pic>
          <p:nvPicPr>
            <p:cNvPr id="21" name="Picture 5" descr="TM_logo_red_rgb.jpg"/>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bwMode="auto">
            <a:xfrm>
              <a:off x="5114925" y="1880255"/>
              <a:ext cx="2609850" cy="1071562"/>
            </a:xfrm>
            <a:prstGeom prst="rect">
              <a:avLst/>
            </a:prstGeom>
            <a:noFill/>
            <a:ln w="9525">
              <a:noFill/>
              <a:miter lim="800000"/>
              <a:headEnd/>
              <a:tailEnd/>
            </a:ln>
          </p:spPr>
        </p:pic>
        <p:sp>
          <p:nvSpPr>
            <p:cNvPr id="22" name="TextBox 21"/>
            <p:cNvSpPr txBox="1"/>
            <p:nvPr/>
          </p:nvSpPr>
          <p:spPr>
            <a:xfrm>
              <a:off x="4891519" y="2961342"/>
              <a:ext cx="3056689" cy="949856"/>
            </a:xfrm>
            <a:prstGeom prst="rect">
              <a:avLst/>
            </a:prstGeom>
            <a:noFill/>
          </p:spPr>
          <p:txBody>
            <a:bodyPr wrap="none">
              <a:spAutoFit/>
            </a:bodyPr>
            <a:lstStyle/>
            <a:p>
              <a:pPr algn="ctr">
                <a:defRPr/>
              </a:pPr>
              <a:r>
                <a:rPr lang="zh-CN" altLang="en-US" sz="2000" b="1" dirty="0" smtClean="0">
                  <a:solidFill>
                    <a:schemeClr val="tx2">
                      <a:lumMod val="95000"/>
                      <a:lumOff val="5000"/>
                    </a:schemeClr>
                  </a:solidFill>
                  <a:latin typeface="微软雅黑" pitchFamily="34" charset="-122"/>
                  <a:ea typeface="微软雅黑" pitchFamily="34" charset="-122"/>
                  <a:cs typeface="微软雅黑"/>
                </a:rPr>
                <a:t>提升虚拟化</a:t>
              </a:r>
              <a:endParaRPr lang="en-US" sz="2000" b="1" dirty="0" smtClean="0">
                <a:solidFill>
                  <a:schemeClr val="tx2">
                    <a:lumMod val="95000"/>
                    <a:lumOff val="5000"/>
                  </a:schemeClr>
                </a:solidFill>
                <a:latin typeface="微软雅黑" pitchFamily="34" charset="-122"/>
                <a:ea typeface="微软雅黑" pitchFamily="34" charset="-122"/>
                <a:cs typeface="微软雅黑"/>
              </a:endParaRPr>
            </a:p>
            <a:p>
              <a:pPr algn="ctr">
                <a:defRPr/>
              </a:pPr>
              <a:endParaRPr lang="en-US" sz="600" dirty="0">
                <a:solidFill>
                  <a:schemeClr val="tx2">
                    <a:lumMod val="95000"/>
                    <a:lumOff val="5000"/>
                  </a:schemeClr>
                </a:solidFill>
                <a:latin typeface="微软雅黑" pitchFamily="34" charset="-122"/>
                <a:ea typeface="微软雅黑" pitchFamily="34" charset="-122"/>
                <a:cs typeface="微软雅黑"/>
              </a:endParaRPr>
            </a:p>
            <a:p>
              <a:pPr algn="ctr">
                <a:defRPr/>
              </a:pPr>
              <a:r>
                <a:rPr lang="zh-CN" altLang="en-US" sz="1400" dirty="0" smtClean="0">
                  <a:solidFill>
                    <a:schemeClr val="tx2">
                      <a:lumMod val="95000"/>
                      <a:lumOff val="5000"/>
                    </a:schemeClr>
                  </a:solidFill>
                  <a:latin typeface="微软雅黑" pitchFamily="34" charset="-122"/>
                  <a:ea typeface="微软雅黑" pitchFamily="34" charset="-122"/>
                  <a:cs typeface="微软雅黑"/>
                </a:rPr>
                <a:t>为虚拟环境构架的安全解决方案，</a:t>
              </a:r>
              <a:endParaRPr lang="en-US" altLang="zh-CN" sz="1400" dirty="0" smtClean="0">
                <a:solidFill>
                  <a:schemeClr val="tx2">
                    <a:lumMod val="95000"/>
                    <a:lumOff val="5000"/>
                  </a:schemeClr>
                </a:solidFill>
                <a:latin typeface="微软雅黑" pitchFamily="34" charset="-122"/>
                <a:ea typeface="微软雅黑" pitchFamily="34" charset="-122"/>
                <a:cs typeface="微软雅黑"/>
              </a:endParaRPr>
            </a:p>
            <a:p>
              <a:pPr algn="ctr">
                <a:defRPr/>
              </a:pPr>
              <a:r>
                <a:rPr lang="zh-CN" altLang="en-US" sz="1400" dirty="0" smtClean="0">
                  <a:solidFill>
                    <a:schemeClr val="tx2">
                      <a:lumMod val="95000"/>
                      <a:lumOff val="5000"/>
                    </a:schemeClr>
                  </a:solidFill>
                  <a:latin typeface="微软雅黑" pitchFamily="34" charset="-122"/>
                  <a:ea typeface="微软雅黑" pitchFamily="34" charset="-122"/>
                  <a:cs typeface="微软雅黑"/>
                </a:rPr>
                <a:t>最佳利用</a:t>
              </a:r>
              <a:r>
                <a:rPr lang="en-US" altLang="zh-CN" sz="1400" dirty="0" smtClean="0">
                  <a:solidFill>
                    <a:schemeClr val="tx2">
                      <a:lumMod val="95000"/>
                      <a:lumOff val="5000"/>
                    </a:schemeClr>
                  </a:solidFill>
                  <a:latin typeface="微软雅黑" pitchFamily="34" charset="-122"/>
                  <a:ea typeface="微软雅黑" pitchFamily="34" charset="-122"/>
                  <a:cs typeface="微软雅黑"/>
                </a:rPr>
                <a:t> VMware </a:t>
              </a:r>
              <a:r>
                <a:rPr lang="zh-CN" altLang="en-US" sz="1400" dirty="0" smtClean="0">
                  <a:solidFill>
                    <a:schemeClr val="tx2">
                      <a:lumMod val="95000"/>
                      <a:lumOff val="5000"/>
                    </a:schemeClr>
                  </a:solidFill>
                  <a:latin typeface="微软雅黑" pitchFamily="34" charset="-122"/>
                  <a:ea typeface="微软雅黑" pitchFamily="34" charset="-122"/>
                  <a:cs typeface="微软雅黑"/>
                </a:rPr>
                <a:t>平台的所有优势</a:t>
              </a:r>
              <a:endParaRPr lang="en-US" sz="1400" dirty="0">
                <a:solidFill>
                  <a:schemeClr val="tx2">
                    <a:lumMod val="95000"/>
                    <a:lumOff val="5000"/>
                  </a:schemeClr>
                </a:solidFill>
                <a:latin typeface="微软雅黑" pitchFamily="34" charset="-122"/>
                <a:ea typeface="微软雅黑" pitchFamily="34" charset="-122"/>
                <a:cs typeface="微软雅黑"/>
              </a:endParaRPr>
            </a:p>
          </p:txBody>
        </p:sp>
        <p:cxnSp>
          <p:nvCxnSpPr>
            <p:cNvPr id="23" name="Straight Connector 15"/>
            <p:cNvCxnSpPr>
              <a:cxnSpLocks noChangeShapeType="1"/>
            </p:cNvCxnSpPr>
            <p:nvPr/>
          </p:nvCxnSpPr>
          <p:spPr bwMode="auto">
            <a:xfrm>
              <a:off x="5365750" y="2928005"/>
              <a:ext cx="2109788" cy="0"/>
            </a:xfrm>
            <a:prstGeom prst="line">
              <a:avLst/>
            </a:prstGeom>
            <a:noFill/>
            <a:ln w="6350" algn="ctr">
              <a:solidFill>
                <a:schemeClr val="tx1"/>
              </a:solidFill>
              <a:round/>
              <a:headEnd/>
              <a:tailEnd/>
            </a:ln>
          </p:spPr>
        </p:cxnSp>
      </p:grpSp>
    </p:spTree>
    <p:extLst>
      <p:ext uri="{BB962C8B-B14F-4D97-AF65-F5344CB8AC3E}">
        <p14:creationId xmlns:p14="http://schemas.microsoft.com/office/powerpoint/2010/main" val="6862090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2000" fill="hold"/>
                                        <p:tgtEl>
                                          <p:spTgt spid="14"/>
                                        </p:tgtEl>
                                        <p:attrNameLst>
                                          <p:attrName>ppt_w</p:attrName>
                                        </p:attrNameLst>
                                      </p:cBhvr>
                                      <p:tavLst>
                                        <p:tav tm="0">
                                          <p:val>
                                            <p:fltVal val="0"/>
                                          </p:val>
                                        </p:tav>
                                        <p:tav tm="100000">
                                          <p:val>
                                            <p:strVal val="#ppt_w"/>
                                          </p:val>
                                        </p:tav>
                                      </p:tavLst>
                                    </p:anim>
                                    <p:anim calcmode="lin" valueType="num">
                                      <p:cBhvr>
                                        <p:cTn id="8" dur="2000" fill="hold"/>
                                        <p:tgtEl>
                                          <p:spTgt spid="14"/>
                                        </p:tgtEl>
                                        <p:attrNameLst>
                                          <p:attrName>ppt_h</p:attrName>
                                        </p:attrNameLst>
                                      </p:cBhvr>
                                      <p:tavLst>
                                        <p:tav tm="0">
                                          <p:val>
                                            <p:fltVal val="0"/>
                                          </p:val>
                                        </p:tav>
                                        <p:tav tm="100000">
                                          <p:val>
                                            <p:strVal val="#ppt_h"/>
                                          </p:val>
                                        </p:tav>
                                      </p:tavLst>
                                    </p:anim>
                                    <p:animEffect transition="in" filter="fade">
                                      <p:cBhvr>
                                        <p:cTn id="9" dur="2000"/>
                                        <p:tgtEl>
                                          <p:spTgt spid="14"/>
                                        </p:tgtEl>
                                      </p:cBhvr>
                                    </p:animEffect>
                                  </p:childTnLst>
                                </p:cTn>
                              </p:par>
                              <p:par>
                                <p:cTn id="10" presetID="53" presetClass="entr" presetSubtype="16" fill="hold" nodeType="with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2000" fill="hold"/>
                                        <p:tgtEl>
                                          <p:spTgt spid="19"/>
                                        </p:tgtEl>
                                        <p:attrNameLst>
                                          <p:attrName>ppt_w</p:attrName>
                                        </p:attrNameLst>
                                      </p:cBhvr>
                                      <p:tavLst>
                                        <p:tav tm="0">
                                          <p:val>
                                            <p:fltVal val="0"/>
                                          </p:val>
                                        </p:tav>
                                        <p:tav tm="100000">
                                          <p:val>
                                            <p:strVal val="#ppt_w"/>
                                          </p:val>
                                        </p:tav>
                                      </p:tavLst>
                                    </p:anim>
                                    <p:anim calcmode="lin" valueType="num">
                                      <p:cBhvr>
                                        <p:cTn id="13" dur="2000" fill="hold"/>
                                        <p:tgtEl>
                                          <p:spTgt spid="19"/>
                                        </p:tgtEl>
                                        <p:attrNameLst>
                                          <p:attrName>ppt_h</p:attrName>
                                        </p:attrNameLst>
                                      </p:cBhvr>
                                      <p:tavLst>
                                        <p:tav tm="0">
                                          <p:val>
                                            <p:fltVal val="0"/>
                                          </p:val>
                                        </p:tav>
                                        <p:tav tm="100000">
                                          <p:val>
                                            <p:strVal val="#ppt_h"/>
                                          </p:val>
                                        </p:tav>
                                      </p:tavLst>
                                    </p:anim>
                                    <p:animEffect transition="in" filter="fade">
                                      <p:cBhvr>
                                        <p:cTn id="14"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p:cNvSpPr/>
          <p:nvPr/>
        </p:nvSpPr>
        <p:spPr>
          <a:xfrm>
            <a:off x="0" y="5943600"/>
            <a:ext cx="2844059" cy="9144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121893" tIns="60947" rIns="121893" bIns="60947" rtlCol="0" anchor="ctr"/>
          <a:lstStyle/>
          <a:p>
            <a:pPr algn="ctr" defTabSz="1218936"/>
            <a:endParaRPr lang="en-US" dirty="0">
              <a:solidFill>
                <a:prstClr val="white"/>
              </a:solidFill>
              <a:latin typeface="微软雅黑" pitchFamily="34" charset="-122"/>
              <a:ea typeface="微软雅黑" pitchFamily="34" charset="-122"/>
            </a:endParaRPr>
          </a:p>
        </p:txBody>
      </p:sp>
      <p:sp>
        <p:nvSpPr>
          <p:cNvPr id="9" name="Title 8"/>
          <p:cNvSpPr>
            <a:spLocks noGrp="1"/>
          </p:cNvSpPr>
          <p:nvPr>
            <p:ph type="title"/>
          </p:nvPr>
        </p:nvSpPr>
        <p:spPr>
          <a:xfrm>
            <a:off x="609441" y="-25400"/>
            <a:ext cx="10969943" cy="812800"/>
          </a:xfrm>
        </p:spPr>
        <p:txBody>
          <a:bodyPr/>
          <a:lstStyle/>
          <a:p>
            <a:pPr lvl="0">
              <a:defRPr/>
            </a:pPr>
            <a:r>
              <a:rPr lang="en-US" altLang="zh-SG" sz="2400" dirty="0">
                <a:solidFill>
                  <a:srgbClr val="387C2C"/>
                </a:solidFill>
                <a:latin typeface="微软雅黑" pitchFamily="34" charset="-122"/>
                <a:ea typeface="微软雅黑" pitchFamily="34" charset="-122"/>
              </a:rPr>
              <a:t>VMware </a:t>
            </a:r>
            <a:r>
              <a:rPr lang="zh-SG" altLang="en-US" sz="2400" dirty="0">
                <a:solidFill>
                  <a:srgbClr val="387C2C"/>
                </a:solidFill>
                <a:latin typeface="微软雅黑" pitchFamily="34" charset="-122"/>
                <a:ea typeface="微软雅黑" pitchFamily="34" charset="-122"/>
              </a:rPr>
              <a:t>提供：</a:t>
            </a:r>
            <a:r>
              <a:rPr sz="3600" dirty="0">
                <a:latin typeface="微软雅黑" pitchFamily="34" charset="-122"/>
                <a:ea typeface="微软雅黑" pitchFamily="34" charset="-122"/>
              </a:rPr>
              <a:t/>
            </a:r>
            <a:br>
              <a:rPr sz="3600" dirty="0">
                <a:latin typeface="微软雅黑" pitchFamily="34" charset="-122"/>
                <a:ea typeface="微软雅黑" pitchFamily="34" charset="-122"/>
              </a:rPr>
            </a:br>
            <a:r>
              <a:rPr lang="zh-SG" altLang="en-US" sz="3200" dirty="0">
                <a:solidFill>
                  <a:srgbClr val="387C2C"/>
                </a:solidFill>
                <a:latin typeface="微软雅黑" pitchFamily="34" charset="-122"/>
                <a:ea typeface="微软雅黑" pitchFamily="34" charset="-122"/>
              </a:rPr>
              <a:t>软件定义的企业的基础</a:t>
            </a:r>
            <a:endParaRPr lang="en-US" sz="3600" dirty="0">
              <a:latin typeface="微软雅黑" pitchFamily="34" charset="-122"/>
              <a:ea typeface="微软雅黑" pitchFamily="34" charset="-122"/>
            </a:endParaRPr>
          </a:p>
        </p:txBody>
      </p:sp>
      <p:grpSp>
        <p:nvGrpSpPr>
          <p:cNvPr id="31" name="Group 30"/>
          <p:cNvGrpSpPr/>
          <p:nvPr/>
        </p:nvGrpSpPr>
        <p:grpSpPr>
          <a:xfrm>
            <a:off x="1049280" y="2926832"/>
            <a:ext cx="10090265" cy="3156139"/>
            <a:chOff x="787165" y="2926830"/>
            <a:chExt cx="7569670" cy="3156139"/>
          </a:xfrm>
        </p:grpSpPr>
        <p:sp>
          <p:nvSpPr>
            <p:cNvPr id="134" name="Rounded Rectangle 133"/>
            <p:cNvSpPr/>
            <p:nvPr/>
          </p:nvSpPr>
          <p:spPr bwMode="auto">
            <a:xfrm>
              <a:off x="787165" y="2941672"/>
              <a:ext cx="7569670" cy="3141297"/>
            </a:xfrm>
            <a:prstGeom prst="roundRect">
              <a:avLst>
                <a:gd name="adj" fmla="val 4710"/>
              </a:avLst>
            </a:prstGeom>
            <a:solidFill>
              <a:srgbClr val="C6C6C6"/>
            </a:solidFill>
            <a:ln w="1270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defTabSz="456453"/>
              <a:endParaRPr lang="en-US" sz="900" kern="0" cap="all" dirty="0" err="1">
                <a:solidFill>
                  <a:srgbClr val="FFFFFF"/>
                </a:solidFill>
                <a:latin typeface="微软雅黑" pitchFamily="34" charset="-122"/>
                <a:ea typeface="微软雅黑" pitchFamily="34" charset="-122"/>
              </a:endParaRPr>
            </a:p>
          </p:txBody>
        </p:sp>
        <p:sp>
          <p:nvSpPr>
            <p:cNvPr id="135" name="Rounded Rectangle 134"/>
            <p:cNvSpPr/>
            <p:nvPr/>
          </p:nvSpPr>
          <p:spPr bwMode="auto">
            <a:xfrm>
              <a:off x="828870" y="2985122"/>
              <a:ext cx="7498080" cy="3063240"/>
            </a:xfrm>
            <a:prstGeom prst="roundRect">
              <a:avLst>
                <a:gd name="adj" fmla="val 4542"/>
              </a:avLst>
            </a:prstGeom>
            <a:solidFill>
              <a:srgbClr val="FFFFFF">
                <a:alpha val="50000"/>
              </a:srgbClr>
            </a:solidFill>
            <a:ln w="9525" cap="flat" cmpd="sng" algn="ctr">
              <a:noFill/>
              <a:prstDash val="solid"/>
              <a:round/>
              <a:headEnd type="none" w="med" len="med"/>
              <a:tailEnd type="none" w="med" len="med"/>
            </a:ln>
            <a:effectLst/>
          </p:spPr>
          <p:txBody>
            <a:bodyPr wrap="none" lIns="0" tIns="0" rIns="0" bIns="0" rtlCol="0" anchor="ctr"/>
            <a:lstStyle/>
            <a:p>
              <a:pPr defTabSz="456673">
                <a:defRPr/>
              </a:pPr>
              <a:endParaRPr lang="en-US" sz="2800" kern="0" cap="all" dirty="0" err="1">
                <a:solidFill>
                  <a:srgbClr val="FFFFFF"/>
                </a:solidFill>
                <a:latin typeface="微软雅黑" pitchFamily="34" charset="-122"/>
                <a:ea typeface="微软雅黑" pitchFamily="34" charset="-122"/>
              </a:endParaRPr>
            </a:p>
          </p:txBody>
        </p:sp>
        <p:pic>
          <p:nvPicPr>
            <p:cNvPr id="1026" name="Picture 2"/>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2517315" y="2926830"/>
              <a:ext cx="5832772" cy="310363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grpSp>
      <p:sp>
        <p:nvSpPr>
          <p:cNvPr id="132" name="Rounded Rectangle 131"/>
          <p:cNvSpPr/>
          <p:nvPr/>
        </p:nvSpPr>
        <p:spPr bwMode="auto">
          <a:xfrm>
            <a:off x="919446" y="6122215"/>
            <a:ext cx="5116262" cy="697895"/>
          </a:xfrm>
          <a:prstGeom prst="roundRect">
            <a:avLst>
              <a:gd name="adj" fmla="val 4542"/>
            </a:avLst>
          </a:prstGeom>
          <a:gradFill flip="none" rotWithShape="1">
            <a:gsLst>
              <a:gs pos="63000">
                <a:srgbClr val="FFFFFF">
                  <a:alpha val="0"/>
                </a:srgbClr>
              </a:gs>
              <a:gs pos="0">
                <a:srgbClr val="FFFFFF">
                  <a:alpha val="88000"/>
                </a:srgbClr>
              </a:gs>
              <a:gs pos="12000">
                <a:srgbClr val="FFFFFF">
                  <a:alpha val="70000"/>
                </a:srgbClr>
              </a:gs>
            </a:gsLst>
            <a:lin ang="5400000" scaled="1"/>
            <a:tileRect/>
          </a:gradFill>
          <a:ln w="9525" cap="flat" cmpd="sng" algn="ctr">
            <a:noFill/>
            <a:prstDash val="solid"/>
            <a:round/>
            <a:headEnd type="none" w="med" len="med"/>
            <a:tailEnd type="none" w="med" len="med"/>
          </a:ln>
          <a:effectLst/>
        </p:spPr>
        <p:txBody>
          <a:bodyPr wrap="none" lIns="0" tIns="0" rIns="0" bIns="0" rtlCol="0" anchor="t"/>
          <a:lstStyle/>
          <a:p>
            <a:pPr defTabSz="1218936">
              <a:defRPr/>
            </a:pPr>
            <a:endParaRPr lang="en-US" sz="1500" b="1" kern="0" dirty="0">
              <a:solidFill>
                <a:srgbClr val="595959"/>
              </a:solidFill>
              <a:latin typeface="微软雅黑" pitchFamily="34" charset="-122"/>
              <a:ea typeface="微软雅黑" pitchFamily="34" charset="-122"/>
            </a:endParaRPr>
          </a:p>
        </p:txBody>
      </p:sp>
      <p:grpSp>
        <p:nvGrpSpPr>
          <p:cNvPr id="162" name="Group 161"/>
          <p:cNvGrpSpPr/>
          <p:nvPr/>
        </p:nvGrpSpPr>
        <p:grpSpPr>
          <a:xfrm>
            <a:off x="1871585" y="6152544"/>
            <a:ext cx="847266" cy="708558"/>
            <a:chOff x="1262998" y="5753102"/>
            <a:chExt cx="921402" cy="771706"/>
          </a:xfrm>
        </p:grpSpPr>
        <p:grpSp>
          <p:nvGrpSpPr>
            <p:cNvPr id="163" name="Group 162"/>
            <p:cNvGrpSpPr/>
            <p:nvPr/>
          </p:nvGrpSpPr>
          <p:grpSpPr>
            <a:xfrm>
              <a:off x="1495287" y="5753102"/>
              <a:ext cx="510302" cy="510169"/>
              <a:chOff x="-9504" y="3143658"/>
              <a:chExt cx="688376" cy="688196"/>
            </a:xfrm>
          </p:grpSpPr>
          <p:grpSp>
            <p:nvGrpSpPr>
              <p:cNvPr id="165" name="Group 164"/>
              <p:cNvGrpSpPr/>
              <p:nvPr/>
            </p:nvGrpSpPr>
            <p:grpSpPr>
              <a:xfrm>
                <a:off x="-9504" y="3143658"/>
                <a:ext cx="688376" cy="688196"/>
                <a:chOff x="21089" y="1411055"/>
                <a:chExt cx="759261" cy="759064"/>
              </a:xfrm>
            </p:grpSpPr>
            <p:sp>
              <p:nvSpPr>
                <p:cNvPr id="167" name="Oval 166"/>
                <p:cNvSpPr/>
                <p:nvPr/>
              </p:nvSpPr>
              <p:spPr bwMode="gray">
                <a:xfrm>
                  <a:off x="21089" y="1411055"/>
                  <a:ext cx="759261" cy="759064"/>
                </a:xfrm>
                <a:prstGeom prst="ellipse">
                  <a:avLst/>
                </a:prstGeom>
                <a:gradFill flip="none" rotWithShape="1">
                  <a:gsLst>
                    <a:gs pos="20000">
                      <a:srgbClr val="003D79">
                        <a:lumMod val="75000"/>
                      </a:srgbClr>
                    </a:gs>
                    <a:gs pos="50000">
                      <a:srgbClr val="003D79"/>
                    </a:gs>
                    <a:gs pos="80000">
                      <a:srgbClr val="003D79">
                        <a:lumMod val="75000"/>
                      </a:srgbClr>
                    </a:gs>
                  </a:gsLst>
                  <a:lin ang="13500000" scaled="1"/>
                  <a:tileRect/>
                </a:gradFill>
                <a:ln w="1905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defTabSz="456673">
                    <a:defRPr/>
                  </a:pPr>
                  <a:endParaRPr lang="en-US" sz="1500" kern="0" cap="all" dirty="0">
                    <a:solidFill>
                      <a:srgbClr val="595959"/>
                    </a:solidFill>
                    <a:latin typeface="微软雅黑" pitchFamily="34" charset="-122"/>
                    <a:ea typeface="微软雅黑" pitchFamily="34" charset="-122"/>
                  </a:endParaRPr>
                </a:p>
              </p:txBody>
            </p:sp>
            <p:sp>
              <p:nvSpPr>
                <p:cNvPr id="168" name="Oval 167"/>
                <p:cNvSpPr/>
                <p:nvPr/>
              </p:nvSpPr>
              <p:spPr bwMode="gray">
                <a:xfrm>
                  <a:off x="52073" y="1442031"/>
                  <a:ext cx="697293" cy="697112"/>
                </a:xfrm>
                <a:prstGeom prst="ellipse">
                  <a:avLst/>
                </a:prstGeom>
                <a:gradFill flip="none" rotWithShape="1">
                  <a:gsLst>
                    <a:gs pos="63000">
                      <a:srgbClr val="FFFFFF">
                        <a:alpha val="0"/>
                      </a:srgbClr>
                    </a:gs>
                    <a:gs pos="0">
                      <a:srgbClr val="FFFFFF">
                        <a:alpha val="75000"/>
                      </a:srgbClr>
                    </a:gs>
                    <a:gs pos="12000">
                      <a:srgbClr val="FFFFFF">
                        <a:alpha val="50000"/>
                      </a:srgbClr>
                    </a:gs>
                  </a:gsLst>
                  <a:lin ang="5400000" scaled="1"/>
                  <a:tileRect/>
                </a:gradFill>
                <a:ln w="9525" cap="flat" cmpd="sng" algn="ctr">
                  <a:noFill/>
                  <a:prstDash val="solid"/>
                  <a:round/>
                  <a:headEnd type="none" w="med" len="med"/>
                  <a:tailEnd type="none" w="med" len="med"/>
                </a:ln>
                <a:effectLst/>
              </p:spPr>
              <p:txBody>
                <a:bodyPr wrap="none" lIns="0" tIns="0" rIns="0" bIns="0" rtlCol="0" anchor="ctr"/>
                <a:lstStyle/>
                <a:p>
                  <a:pPr defTabSz="456673">
                    <a:defRPr/>
                  </a:pPr>
                  <a:endParaRPr lang="en-US" sz="1500" kern="0" cap="all" dirty="0">
                    <a:solidFill>
                      <a:srgbClr val="595959"/>
                    </a:solidFill>
                    <a:latin typeface="微软雅黑" pitchFamily="34" charset="-122"/>
                    <a:ea typeface="微软雅黑" pitchFamily="34" charset="-122"/>
                  </a:endParaRPr>
                </a:p>
              </p:txBody>
            </p:sp>
          </p:grpSp>
          <p:pic>
            <p:nvPicPr>
              <p:cNvPr id="166" name="Picture 165" descr="compute 1.png"/>
              <p:cNvPicPr>
                <a:picLocks noChangeAspect="1"/>
              </p:cNvPicPr>
              <p:nvPr/>
            </p:nvPicPr>
            <p:blipFill>
              <a:blip r:embed="rId4" cstate="screen">
                <a:biLevel thresh="25000"/>
                <a:extLst>
                  <a:ext uri="{28A0092B-C50C-407E-A947-70E740481C1C}">
                    <a14:useLocalDpi xmlns:a14="http://schemas.microsoft.com/office/drawing/2010/main"/>
                  </a:ext>
                </a:extLst>
              </a:blip>
              <a:stretch>
                <a:fillRect/>
              </a:stretch>
            </p:blipFill>
            <p:spPr bwMode="auto">
              <a:xfrm>
                <a:off x="146372" y="3304000"/>
                <a:ext cx="376624" cy="367512"/>
              </a:xfrm>
              <a:prstGeom prst="rect">
                <a:avLst/>
              </a:prstGeom>
              <a:effectLst>
                <a:outerShdw blurRad="50800" dist="38100" dir="2700000" algn="tl" rotWithShape="0">
                  <a:srgbClr val="000000">
                    <a:alpha val="43000"/>
                  </a:srgbClr>
                </a:outerShdw>
              </a:effectLst>
            </p:spPr>
          </p:pic>
        </p:grpSp>
        <p:sp>
          <p:nvSpPr>
            <p:cNvPr id="164" name="TextBox 163"/>
            <p:cNvSpPr txBox="1"/>
            <p:nvPr/>
          </p:nvSpPr>
          <p:spPr>
            <a:xfrm>
              <a:off x="1262998" y="6206362"/>
              <a:ext cx="921402" cy="318446"/>
            </a:xfrm>
            <a:prstGeom prst="rect">
              <a:avLst/>
            </a:prstGeom>
            <a:noFill/>
          </p:spPr>
          <p:txBody>
            <a:bodyPr wrap="square" lIns="91440" rtlCol="0">
              <a:spAutoFit/>
            </a:bodyPr>
            <a:lstStyle/>
            <a:p>
              <a:pPr algn="ctr" defTabSz="1218936">
                <a:defRPr/>
              </a:pPr>
              <a:r>
                <a:rPr lang="zh-SG" altLang="en-US" sz="1300" b="1" kern="0" dirty="0">
                  <a:solidFill>
                    <a:srgbClr val="595959"/>
                  </a:solidFill>
                  <a:latin typeface="微软雅黑" pitchFamily="34" charset="-122"/>
                  <a:ea typeface="微软雅黑" pitchFamily="34" charset="-122"/>
                </a:rPr>
                <a:t>计算</a:t>
              </a:r>
            </a:p>
          </p:txBody>
        </p:sp>
      </p:grpSp>
      <p:sp>
        <p:nvSpPr>
          <p:cNvPr id="184" name="Rectangle 183"/>
          <p:cNvSpPr/>
          <p:nvPr/>
        </p:nvSpPr>
        <p:spPr>
          <a:xfrm>
            <a:off x="507867" y="6216960"/>
            <a:ext cx="6094413" cy="353921"/>
          </a:xfrm>
          <a:prstGeom prst="rect">
            <a:avLst/>
          </a:prstGeom>
        </p:spPr>
        <p:txBody>
          <a:bodyPr lIns="121893" tIns="60947" rIns="121893" bIns="60947">
            <a:spAutoFit/>
          </a:bodyPr>
          <a:lstStyle/>
          <a:p>
            <a:pPr defTabSz="1218936">
              <a:defRPr/>
            </a:pPr>
            <a:r>
              <a:rPr lang="zh-SG" altLang="en-US" sz="1500" b="1" kern="0" dirty="0">
                <a:solidFill>
                  <a:srgbClr val="595959"/>
                </a:solidFill>
                <a:latin typeface="微软雅黑" pitchFamily="34" charset="-122"/>
                <a:ea typeface="微软雅黑" pitchFamily="34" charset="-122"/>
              </a:rPr>
              <a:t>物理硬件</a:t>
            </a:r>
          </a:p>
        </p:txBody>
      </p:sp>
      <p:grpSp>
        <p:nvGrpSpPr>
          <p:cNvPr id="30" name="Group 29"/>
          <p:cNvGrpSpPr/>
          <p:nvPr/>
        </p:nvGrpSpPr>
        <p:grpSpPr>
          <a:xfrm>
            <a:off x="1180129" y="3415391"/>
            <a:ext cx="8326811" cy="768655"/>
            <a:chOff x="885326" y="3415395"/>
            <a:chExt cx="6246735" cy="768654"/>
          </a:xfrm>
        </p:grpSpPr>
        <p:sp>
          <p:nvSpPr>
            <p:cNvPr id="201" name="TextBox 200"/>
            <p:cNvSpPr txBox="1"/>
            <p:nvPr/>
          </p:nvSpPr>
          <p:spPr>
            <a:xfrm>
              <a:off x="885326" y="3451453"/>
              <a:ext cx="1484664" cy="584686"/>
            </a:xfrm>
            <a:prstGeom prst="rect">
              <a:avLst/>
            </a:prstGeom>
            <a:noFill/>
          </p:spPr>
          <p:txBody>
            <a:bodyPr wrap="square" lIns="91352" tIns="45676" rIns="91352" bIns="45676" anchor="ctr">
              <a:spAutoFit/>
            </a:bodyPr>
            <a:lstStyle/>
            <a:p>
              <a:pPr defTabSz="1218936">
                <a:defRPr/>
              </a:pPr>
              <a:r>
                <a:rPr lang="zh-SG" altLang="en-US" sz="1600" b="1" kern="0">
                  <a:solidFill>
                    <a:prstClr val="black">
                      <a:lumMod val="65000"/>
                      <a:lumOff val="35000"/>
                    </a:prstClr>
                  </a:solidFill>
                  <a:latin typeface="微软雅黑" pitchFamily="34" charset="-122"/>
                  <a:ea typeface="微软雅黑" pitchFamily="34" charset="-122"/>
                </a:rPr>
                <a:t>基于策略进行管理和自动化</a:t>
              </a:r>
              <a:endParaRPr lang="zh-SG" altLang="en-US" sz="1600" b="1" kern="0" dirty="0">
                <a:solidFill>
                  <a:prstClr val="black">
                    <a:lumMod val="65000"/>
                    <a:lumOff val="35000"/>
                  </a:prstClr>
                </a:solidFill>
                <a:latin typeface="微软雅黑" pitchFamily="34" charset="-122"/>
                <a:ea typeface="微软雅黑" pitchFamily="34" charset="-122"/>
              </a:endParaRPr>
            </a:p>
          </p:txBody>
        </p:sp>
        <p:grpSp>
          <p:nvGrpSpPr>
            <p:cNvPr id="11" name="Group 10"/>
            <p:cNvGrpSpPr/>
            <p:nvPr/>
          </p:nvGrpSpPr>
          <p:grpSpPr>
            <a:xfrm>
              <a:off x="2639418" y="3426536"/>
              <a:ext cx="1202971" cy="757513"/>
              <a:chOff x="2639418" y="3320483"/>
              <a:chExt cx="1202971" cy="757513"/>
            </a:xfrm>
          </p:grpSpPr>
          <p:sp>
            <p:nvSpPr>
              <p:cNvPr id="202" name="Rectangle 201"/>
              <p:cNvSpPr/>
              <p:nvPr/>
            </p:nvSpPr>
            <p:spPr>
              <a:xfrm>
                <a:off x="2639418" y="3754831"/>
                <a:ext cx="1202971" cy="323165"/>
              </a:xfrm>
              <a:prstGeom prst="rect">
                <a:avLst/>
              </a:prstGeom>
            </p:spPr>
            <p:txBody>
              <a:bodyPr wrap="square" lIns="0" rIns="0">
                <a:spAutoFit/>
              </a:bodyPr>
              <a:lstStyle/>
              <a:p>
                <a:pPr algn="ctr" defTabSz="1218936">
                  <a:defRPr/>
                </a:pPr>
                <a:r>
                  <a:rPr lang="zh-SG" altLang="en-US" sz="1500" b="1" kern="0">
                    <a:solidFill>
                      <a:prstClr val="black">
                        <a:lumMod val="75000"/>
                        <a:lumOff val="25000"/>
                      </a:prstClr>
                    </a:solidFill>
                    <a:latin typeface="微软雅黑" pitchFamily="34" charset="-122"/>
                    <a:ea typeface="微软雅黑" pitchFamily="34" charset="-122"/>
                    <a:cs typeface="Arial"/>
                  </a:rPr>
                  <a:t>云计算自动化 </a:t>
                </a:r>
                <a:endParaRPr lang="zh-SG" altLang="en-US" sz="1500" b="1" kern="0" dirty="0">
                  <a:solidFill>
                    <a:prstClr val="black">
                      <a:lumMod val="75000"/>
                      <a:lumOff val="25000"/>
                    </a:prstClr>
                  </a:solidFill>
                  <a:latin typeface="微软雅黑" pitchFamily="34" charset="-122"/>
                  <a:ea typeface="微软雅黑" pitchFamily="34" charset="-122"/>
                  <a:cs typeface="Arial"/>
                </a:endParaRPr>
              </a:p>
            </p:txBody>
          </p:sp>
          <p:pic>
            <p:nvPicPr>
              <p:cNvPr id="188" name="Picture 6" descr="C:\Users\Abject-3D\Desktop\VMWare Files\FINAL diagrams\Basic Virtualization\3D PNGs\DGRM_vCenter_Overview_R3_Q109_4.png"/>
              <p:cNvPicPr>
                <a:picLocks noChangeArrowheads="1"/>
              </p:cNvPicPr>
              <p:nvPr/>
            </p:nvPicPr>
            <p:blipFill>
              <a:blip r:embed="rId5" cstate="screen">
                <a:duotone>
                  <a:prstClr val="black"/>
                  <a:schemeClr val="accent1">
                    <a:tint val="45000"/>
                    <a:satMod val="400000"/>
                  </a:schemeClr>
                </a:duotone>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a:ext>
                </a:extLst>
              </a:blip>
              <a:srcRect/>
              <a:stretch>
                <a:fillRect/>
              </a:stretch>
            </p:blipFill>
            <p:spPr bwMode="auto">
              <a:xfrm>
                <a:off x="3107415" y="3320483"/>
                <a:ext cx="338559" cy="446480"/>
              </a:xfrm>
              <a:prstGeom prst="rect">
                <a:avLst/>
              </a:prstGeom>
              <a:noFill/>
              <a:effectLst>
                <a:outerShdw blurRad="63500" sx="102000" sy="102000" algn="ctr" rotWithShape="0">
                  <a:prstClr val="black">
                    <a:alpha val="78000"/>
                  </a:prstClr>
                </a:outerShdw>
              </a:effectLst>
            </p:spPr>
          </p:pic>
        </p:grpSp>
        <p:grpSp>
          <p:nvGrpSpPr>
            <p:cNvPr id="13" name="Group 12"/>
            <p:cNvGrpSpPr/>
            <p:nvPr/>
          </p:nvGrpSpPr>
          <p:grpSpPr>
            <a:xfrm>
              <a:off x="4596083" y="3471666"/>
              <a:ext cx="860075" cy="712383"/>
              <a:chOff x="4596083" y="3365613"/>
              <a:chExt cx="860075" cy="712383"/>
            </a:xfrm>
          </p:grpSpPr>
          <p:sp>
            <p:nvSpPr>
              <p:cNvPr id="203" name="Rectangle 202"/>
              <p:cNvSpPr/>
              <p:nvPr/>
            </p:nvSpPr>
            <p:spPr>
              <a:xfrm>
                <a:off x="4596083" y="3754831"/>
                <a:ext cx="860075" cy="323165"/>
              </a:xfrm>
              <a:prstGeom prst="rect">
                <a:avLst/>
              </a:prstGeom>
            </p:spPr>
            <p:txBody>
              <a:bodyPr wrap="none">
                <a:spAutoFit/>
              </a:bodyPr>
              <a:lstStyle/>
              <a:p>
                <a:pPr algn="ctr" defTabSz="1218936">
                  <a:defRPr/>
                </a:pPr>
                <a:r>
                  <a:rPr lang="zh-SG" altLang="en-US" sz="1500" b="1" kern="0">
                    <a:solidFill>
                      <a:prstClr val="black">
                        <a:lumMod val="75000"/>
                        <a:lumOff val="25000"/>
                      </a:prstClr>
                    </a:solidFill>
                    <a:latin typeface="微软雅黑" pitchFamily="34" charset="-122"/>
                    <a:ea typeface="微软雅黑" pitchFamily="34" charset="-122"/>
                    <a:cs typeface="Arial"/>
                  </a:rPr>
                  <a:t>云计算运营</a:t>
                </a:r>
              </a:p>
            </p:txBody>
          </p:sp>
          <p:pic>
            <p:nvPicPr>
              <p:cNvPr id="190" name="Picture 2"/>
              <p:cNvPicPr>
                <a:picLocks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4771401" y="3365613"/>
                <a:ext cx="364432" cy="295420"/>
              </a:xfrm>
              <a:prstGeom prst="rect">
                <a:avLst/>
              </a:prstGeom>
              <a:noFill/>
              <a:ln>
                <a:noFill/>
              </a:ln>
              <a:effectLst/>
              <a:scene3d>
                <a:camera prst="isometricLeftDown"/>
                <a:lightRig rig="threePt" dir="t"/>
              </a:scene3d>
              <a:sp3d extrusionH="38100"/>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4" name="Group 13"/>
            <p:cNvGrpSpPr/>
            <p:nvPr/>
          </p:nvGrpSpPr>
          <p:grpSpPr>
            <a:xfrm>
              <a:off x="6271986" y="3415395"/>
              <a:ext cx="860075" cy="762718"/>
              <a:chOff x="6430653" y="3309342"/>
              <a:chExt cx="860075" cy="762718"/>
            </a:xfrm>
          </p:grpSpPr>
          <p:sp>
            <p:nvSpPr>
              <p:cNvPr id="193" name="Rectangle 192"/>
              <p:cNvSpPr/>
              <p:nvPr/>
            </p:nvSpPr>
            <p:spPr>
              <a:xfrm>
                <a:off x="6430653" y="3748895"/>
                <a:ext cx="860075" cy="323165"/>
              </a:xfrm>
              <a:prstGeom prst="rect">
                <a:avLst/>
              </a:prstGeom>
            </p:spPr>
            <p:txBody>
              <a:bodyPr wrap="none">
                <a:spAutoFit/>
              </a:bodyPr>
              <a:lstStyle/>
              <a:p>
                <a:pPr algn="ctr" defTabSz="1218936">
                  <a:defRPr/>
                </a:pPr>
                <a:r>
                  <a:rPr lang="zh-SG" altLang="en-US" sz="1500" b="1" kern="0">
                    <a:solidFill>
                      <a:prstClr val="black">
                        <a:lumMod val="75000"/>
                        <a:lumOff val="25000"/>
                      </a:prstClr>
                    </a:solidFill>
                    <a:latin typeface="微软雅黑" pitchFamily="34" charset="-122"/>
                    <a:ea typeface="微软雅黑" pitchFamily="34" charset="-122"/>
                    <a:cs typeface="Arial"/>
                  </a:rPr>
                  <a:t>云计算业务</a:t>
                </a:r>
              </a:p>
            </p:txBody>
          </p:sp>
          <p:pic>
            <p:nvPicPr>
              <p:cNvPr id="194" name="Picture 2" descr="C:\Users\Abject-3D\Desktop\VMWare Files\FINAL diagrams\Basic Virtualization\3D PNGs\VMW_09Q3_DGRM_SRM_SharedRecSite_R2_Comm_0.png"/>
              <p:cNvPicPr>
                <a:picLocks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6662449" y="3309342"/>
                <a:ext cx="334213" cy="468267"/>
              </a:xfrm>
              <a:prstGeom prst="rect">
                <a:avLst/>
              </a:prstGeom>
              <a:noFill/>
              <a:effectLst>
                <a:outerShdw blurRad="63500" sx="102000" sy="102000" algn="ctr" rotWithShape="0">
                  <a:prstClr val="black">
                    <a:alpha val="40000"/>
                  </a:prstClr>
                </a:outerShdw>
              </a:effectLst>
            </p:spPr>
          </p:pic>
        </p:grpSp>
      </p:grpSp>
      <p:sp>
        <p:nvSpPr>
          <p:cNvPr id="231" name="Rectangle 230"/>
          <p:cNvSpPr/>
          <p:nvPr/>
        </p:nvSpPr>
        <p:spPr>
          <a:xfrm>
            <a:off x="2483600" y="2955377"/>
            <a:ext cx="8526720" cy="415359"/>
          </a:xfrm>
          <a:prstGeom prst="rect">
            <a:avLst/>
          </a:prstGeom>
          <a:gradFill flip="none" rotWithShape="1">
            <a:gsLst>
              <a:gs pos="0">
                <a:schemeClr val="bg1">
                  <a:alpha val="0"/>
                </a:schemeClr>
              </a:gs>
              <a:gs pos="50000">
                <a:schemeClr val="bg1"/>
              </a:gs>
              <a:gs pos="100000">
                <a:schemeClr val="bg1">
                  <a:alpha val="0"/>
                </a:schemeClr>
              </a:gs>
            </a:gsLst>
            <a:lin ang="0" scaled="1"/>
            <a:tileRect/>
          </a:gradFill>
          <a:ln>
            <a:gradFill flip="none" rotWithShape="1">
              <a:gsLst>
                <a:gs pos="0">
                  <a:schemeClr val="bg1">
                    <a:lumMod val="50000"/>
                    <a:alpha val="0"/>
                  </a:schemeClr>
                </a:gs>
                <a:gs pos="50000">
                  <a:schemeClr val="bg1">
                    <a:lumMod val="50000"/>
                  </a:schemeClr>
                </a:gs>
                <a:gs pos="100000">
                  <a:schemeClr val="bg1">
                    <a:lumMod val="50000"/>
                    <a:alpha val="0"/>
                  </a:schemeClr>
                </a:gs>
              </a:gsLst>
              <a:lin ang="0" scaled="1"/>
              <a:tileRect/>
            </a:gradFill>
          </a:ln>
        </p:spPr>
        <p:txBody>
          <a:bodyPr wrap="square" lIns="121776" tIns="60888" rIns="121776" bIns="60888" anchor="ctr">
            <a:spAutoFit/>
          </a:bodyPr>
          <a:lstStyle/>
          <a:p>
            <a:pPr algn="ctr" defTabSz="1218936"/>
            <a:r>
              <a:rPr lang="zh-SG" altLang="en-US" sz="1900" b="1" kern="0">
                <a:solidFill>
                  <a:srgbClr val="000000">
                    <a:lumMod val="65000"/>
                    <a:lumOff val="35000"/>
                  </a:srgbClr>
                </a:solidFill>
                <a:latin typeface="微软雅黑" pitchFamily="34" charset="-122"/>
                <a:ea typeface="微软雅黑" pitchFamily="34" charset="-122"/>
              </a:rPr>
              <a:t>软件定义的数据中心</a:t>
            </a:r>
          </a:p>
        </p:txBody>
      </p:sp>
      <p:sp>
        <p:nvSpPr>
          <p:cNvPr id="239" name="Trapezoid 238"/>
          <p:cNvSpPr/>
          <p:nvPr/>
        </p:nvSpPr>
        <p:spPr>
          <a:xfrm rot="5400000">
            <a:off x="7178873" y="3405729"/>
            <a:ext cx="1773775" cy="3295483"/>
          </a:xfrm>
          <a:prstGeom prst="trapezoid">
            <a:avLst>
              <a:gd name="adj" fmla="val 33086"/>
            </a:avLst>
          </a:prstGeom>
          <a:gradFill flip="none" rotWithShape="1">
            <a:gsLst>
              <a:gs pos="0">
                <a:schemeClr val="bg1">
                  <a:alpha val="23000"/>
                </a:schemeClr>
              </a:gs>
              <a:gs pos="100000">
                <a:srgbClr val="555457">
                  <a:alpha val="61176"/>
                </a:srgbClr>
              </a:gs>
            </a:gsLst>
            <a:lin ang="5400000" scaled="0"/>
            <a:tileRect/>
          </a:gradFill>
          <a:ln w="12700">
            <a:noFill/>
            <a:round/>
            <a:headEnd/>
            <a:tailEnd/>
          </a:ln>
        </p:spPr>
        <p:txBody>
          <a:bodyPr wrap="none" lIns="0" tIns="0" rIns="0" bIns="0" rtlCol="0" anchor="ctr"/>
          <a:lstStyle/>
          <a:p>
            <a:pPr algn="ctr" defTabSz="1218936"/>
            <a:endParaRPr lang="en-US" kern="0" dirty="0">
              <a:solidFill>
                <a:srgbClr val="FFFFFF"/>
              </a:solidFill>
              <a:latin typeface="微软雅黑" pitchFamily="34" charset="-122"/>
              <a:ea typeface="微软雅黑" pitchFamily="34" charset="-122"/>
            </a:endParaRPr>
          </a:p>
        </p:txBody>
      </p:sp>
      <p:grpSp>
        <p:nvGrpSpPr>
          <p:cNvPr id="23" name="Group 22"/>
          <p:cNvGrpSpPr/>
          <p:nvPr/>
        </p:nvGrpSpPr>
        <p:grpSpPr>
          <a:xfrm>
            <a:off x="7006350" y="5057568"/>
            <a:ext cx="1895142" cy="837195"/>
            <a:chOff x="5204180" y="5057566"/>
            <a:chExt cx="1421727" cy="837195"/>
          </a:xfrm>
        </p:grpSpPr>
        <p:pic>
          <p:nvPicPr>
            <p:cNvPr id="205" name="Picture 27"/>
            <p:cNvPicPr>
              <a:picLocks noChangeAspect="1" noChangeArrowheads="1"/>
            </p:cNvPicPr>
            <p:nvPr/>
          </p:nvPicPr>
          <p:blipFill>
            <a:blip r:embed="rId9" cstate="print">
              <a:extLst>
                <a:ext uri="{28A0092B-C50C-407E-A947-70E740481C1C}">
                  <a14:useLocalDpi xmlns:a14="http://schemas.microsoft.com/office/drawing/2010/main" val="0"/>
                </a:ext>
              </a:extLst>
            </a:blip>
            <a:stretch>
              <a:fillRect/>
            </a:stretch>
          </p:blipFill>
          <p:spPr bwMode="auto">
            <a:xfrm>
              <a:off x="5204180" y="5057566"/>
              <a:ext cx="1421727" cy="837195"/>
            </a:xfrm>
            <a:prstGeom prst="rect">
              <a:avLst/>
            </a:prstGeom>
            <a:noFill/>
            <a:ln w="9525">
              <a:noFill/>
              <a:miter lim="800000"/>
              <a:headEnd/>
              <a:tailEnd/>
            </a:ln>
            <a:effectLst>
              <a:outerShdw blurRad="50800" dist="38100" dir="5400000" algn="t" rotWithShape="0">
                <a:prstClr val="black">
                  <a:alpha val="40000"/>
                </a:prstClr>
              </a:outerShdw>
            </a:effectLst>
          </p:spPr>
        </p:pic>
        <p:sp>
          <p:nvSpPr>
            <p:cNvPr id="206" name="TextBox 205"/>
            <p:cNvSpPr txBox="1"/>
            <p:nvPr/>
          </p:nvSpPr>
          <p:spPr>
            <a:xfrm>
              <a:off x="5532718" y="5313290"/>
              <a:ext cx="764653" cy="323165"/>
            </a:xfrm>
            <a:prstGeom prst="rect">
              <a:avLst/>
            </a:prstGeom>
            <a:noFill/>
          </p:spPr>
          <p:txBody>
            <a:bodyPr wrap="square" rtlCol="0">
              <a:spAutoFit/>
            </a:bodyPr>
            <a:lstStyle/>
            <a:p>
              <a:pPr algn="ctr" defTabSz="1218936">
                <a:defRPr/>
              </a:pPr>
              <a:r>
                <a:rPr lang="zh-SG" altLang="en-US" sz="1500" b="1" kern="0">
                  <a:solidFill>
                    <a:srgbClr val="717074">
                      <a:lumMod val="50000"/>
                    </a:srgbClr>
                  </a:solidFill>
                  <a:latin typeface="微软雅黑" pitchFamily="34" charset="-122"/>
                  <a:ea typeface="微软雅黑" pitchFamily="34" charset="-122"/>
                </a:rPr>
                <a:t>私有云</a:t>
              </a:r>
              <a:endParaRPr lang="zh-SG" altLang="en-US" sz="1500" b="1" kern="0" dirty="0">
                <a:solidFill>
                  <a:srgbClr val="717074">
                    <a:lumMod val="50000"/>
                  </a:srgbClr>
                </a:solidFill>
                <a:latin typeface="微软雅黑" pitchFamily="34" charset="-122"/>
                <a:ea typeface="微软雅黑" pitchFamily="34" charset="-122"/>
              </a:endParaRPr>
            </a:p>
          </p:txBody>
        </p:sp>
      </p:grpSp>
      <p:grpSp>
        <p:nvGrpSpPr>
          <p:cNvPr id="25" name="Group 24"/>
          <p:cNvGrpSpPr/>
          <p:nvPr/>
        </p:nvGrpSpPr>
        <p:grpSpPr>
          <a:xfrm>
            <a:off x="8960130" y="5057569"/>
            <a:ext cx="1900929" cy="839751"/>
            <a:chOff x="6669898" y="5057566"/>
            <a:chExt cx="1426068" cy="839751"/>
          </a:xfrm>
        </p:grpSpPr>
        <p:pic>
          <p:nvPicPr>
            <p:cNvPr id="254" name="Picture 27"/>
            <p:cNvPicPr>
              <a:picLocks noChangeAspect="1" noChangeArrowheads="1"/>
            </p:cNvPicPr>
            <p:nvPr/>
          </p:nvPicPr>
          <p:blipFill>
            <a:blip r:embed="rId10" cstate="print">
              <a:extLst>
                <a:ext uri="{28A0092B-C50C-407E-A947-70E740481C1C}">
                  <a14:useLocalDpi xmlns:a14="http://schemas.microsoft.com/office/drawing/2010/main" val="0"/>
                </a:ext>
              </a:extLst>
            </a:blip>
            <a:stretch>
              <a:fillRect/>
            </a:stretch>
          </p:blipFill>
          <p:spPr bwMode="auto">
            <a:xfrm>
              <a:off x="6669898" y="5057566"/>
              <a:ext cx="1426068" cy="839751"/>
            </a:xfrm>
            <a:prstGeom prst="rect">
              <a:avLst/>
            </a:prstGeom>
            <a:noFill/>
            <a:ln w="9525">
              <a:noFill/>
              <a:miter lim="800000"/>
              <a:headEnd/>
              <a:tailEnd/>
            </a:ln>
            <a:effectLst>
              <a:outerShdw blurRad="50800" dist="38100" dir="5400000" algn="t" rotWithShape="0">
                <a:prstClr val="black">
                  <a:alpha val="40000"/>
                </a:prstClr>
              </a:outerShdw>
            </a:effectLst>
          </p:spPr>
        </p:pic>
        <p:sp>
          <p:nvSpPr>
            <p:cNvPr id="255" name="TextBox 254"/>
            <p:cNvSpPr txBox="1"/>
            <p:nvPr/>
          </p:nvSpPr>
          <p:spPr>
            <a:xfrm>
              <a:off x="6816814" y="5314567"/>
              <a:ext cx="1132236" cy="323165"/>
            </a:xfrm>
            <a:prstGeom prst="rect">
              <a:avLst/>
            </a:prstGeom>
            <a:noFill/>
          </p:spPr>
          <p:txBody>
            <a:bodyPr wrap="square" rtlCol="0">
              <a:spAutoFit/>
            </a:bodyPr>
            <a:lstStyle/>
            <a:p>
              <a:pPr algn="ctr" defTabSz="1218936">
                <a:defRPr/>
              </a:pPr>
              <a:r>
                <a:rPr lang="zh-SG" altLang="en-US" sz="1500" b="1" kern="0" dirty="0">
                  <a:solidFill>
                    <a:srgbClr val="717074">
                      <a:lumMod val="50000"/>
                    </a:srgbClr>
                  </a:solidFill>
                  <a:latin typeface="微软雅黑" pitchFamily="34" charset="-122"/>
                  <a:ea typeface="微软雅黑" pitchFamily="34" charset="-122"/>
                </a:rPr>
                <a:t>公共 云</a:t>
              </a:r>
            </a:p>
          </p:txBody>
        </p:sp>
      </p:grpSp>
      <p:grpSp>
        <p:nvGrpSpPr>
          <p:cNvPr id="256" name="Group 255"/>
          <p:cNvGrpSpPr/>
          <p:nvPr/>
        </p:nvGrpSpPr>
        <p:grpSpPr>
          <a:xfrm>
            <a:off x="7756240" y="4228605"/>
            <a:ext cx="2354935" cy="1118259"/>
            <a:chOff x="5516209" y="4191000"/>
            <a:chExt cx="1570391" cy="983109"/>
          </a:xfrm>
        </p:grpSpPr>
        <p:pic>
          <p:nvPicPr>
            <p:cNvPr id="257" name="Picture 27" descr="ICON_Cloud_Q308"/>
            <p:cNvPicPr>
              <a:picLocks noChangeAspect="1" noChangeArrowheads="1"/>
            </p:cNvPicPr>
            <p:nvPr/>
          </p:nvPicPr>
          <p:blipFill>
            <a:blip r:embed="rId11" cstate="print">
              <a:extLst>
                <a:ext uri="{BEBA8EAE-BF5A-486C-A8C5-ECC9F3942E4B}">
                  <a14:imgProps xmlns:a14="http://schemas.microsoft.com/office/drawing/2010/main">
                    <a14:imgLayer r:embed="rId12">
                      <a14:imgEffect>
                        <a14:brightnessContrast contrast="20000"/>
                      </a14:imgEffect>
                    </a14:imgLayer>
                  </a14:imgProps>
                </a:ext>
              </a:extLst>
            </a:blip>
            <a:srcRect/>
            <a:stretch>
              <a:fillRect/>
            </a:stretch>
          </p:blipFill>
          <p:spPr bwMode="auto">
            <a:xfrm>
              <a:off x="5516209" y="4191000"/>
              <a:ext cx="1570391" cy="983109"/>
            </a:xfrm>
            <a:prstGeom prst="rect">
              <a:avLst/>
            </a:prstGeom>
            <a:noFill/>
            <a:ln w="9525">
              <a:noFill/>
              <a:miter lim="800000"/>
              <a:headEnd/>
              <a:tailEnd/>
            </a:ln>
          </p:spPr>
        </p:pic>
        <p:sp>
          <p:nvSpPr>
            <p:cNvPr id="258" name="TextBox 257"/>
            <p:cNvSpPr txBox="1"/>
            <p:nvPr/>
          </p:nvSpPr>
          <p:spPr>
            <a:xfrm>
              <a:off x="5697379" y="4381242"/>
              <a:ext cx="1193638" cy="284108"/>
            </a:xfrm>
            <a:prstGeom prst="rect">
              <a:avLst/>
            </a:prstGeom>
            <a:noFill/>
          </p:spPr>
          <p:txBody>
            <a:bodyPr wrap="square" rtlCol="0">
              <a:spAutoFit/>
            </a:bodyPr>
            <a:lstStyle/>
            <a:p>
              <a:pPr algn="ctr" defTabSz="1218936">
                <a:defRPr/>
              </a:pPr>
              <a:r>
                <a:rPr lang="zh-SG" altLang="en-US" sz="1500" b="1" kern="0" dirty="0">
                  <a:solidFill>
                    <a:srgbClr val="717074">
                      <a:lumMod val="50000"/>
                    </a:srgbClr>
                  </a:solidFill>
                  <a:latin typeface="微软雅黑" pitchFamily="34" charset="-122"/>
                  <a:ea typeface="微软雅黑" pitchFamily="34" charset="-122"/>
                </a:rPr>
                <a:t>混合云</a:t>
              </a:r>
            </a:p>
          </p:txBody>
        </p:sp>
        <p:sp>
          <p:nvSpPr>
            <p:cNvPr id="259" name="TextBox 258"/>
            <p:cNvSpPr txBox="1"/>
            <p:nvPr/>
          </p:nvSpPr>
          <p:spPr>
            <a:xfrm>
              <a:off x="5734530" y="4587974"/>
              <a:ext cx="1224133" cy="378811"/>
            </a:xfrm>
            <a:prstGeom prst="rect">
              <a:avLst/>
            </a:prstGeom>
            <a:noFill/>
          </p:spPr>
          <p:txBody>
            <a:bodyPr wrap="square" rtlCol="0">
              <a:spAutoFit/>
            </a:bodyPr>
            <a:lstStyle/>
            <a:p>
              <a:pPr algn="ctr" defTabSz="1218936">
                <a:defRPr/>
              </a:pPr>
              <a:r>
                <a:rPr lang="en-US" altLang="zh-SG" sz="1100" kern="0">
                  <a:solidFill>
                    <a:srgbClr val="0095D3">
                      <a:lumMod val="75000"/>
                    </a:srgbClr>
                  </a:solidFill>
                  <a:latin typeface="微软雅黑" pitchFamily="34" charset="-122"/>
                  <a:ea typeface="微软雅黑" pitchFamily="34" charset="-122"/>
                </a:rPr>
                <a:t>VMware </a:t>
              </a:r>
              <a:r>
                <a:rPr lang="zh-SG" altLang="en-US" sz="1100" kern="0">
                  <a:solidFill>
                    <a:srgbClr val="0095D3">
                      <a:lumMod val="75000"/>
                    </a:srgbClr>
                  </a:solidFill>
                  <a:latin typeface="微软雅黑" pitchFamily="34" charset="-122"/>
                  <a:ea typeface="微软雅黑" pitchFamily="34" charset="-122"/>
                </a:rPr>
                <a:t>和</a:t>
              </a:r>
              <a:r>
                <a:rPr>
                  <a:solidFill>
                    <a:srgbClr val="717074"/>
                  </a:solidFill>
                  <a:latin typeface="微软雅黑" pitchFamily="34" charset="-122"/>
                  <a:ea typeface="微软雅黑" pitchFamily="34" charset="-122"/>
                </a:rPr>
                <a:t/>
              </a:r>
              <a:br>
                <a:rPr>
                  <a:solidFill>
                    <a:srgbClr val="717074"/>
                  </a:solidFill>
                  <a:latin typeface="微软雅黑" pitchFamily="34" charset="-122"/>
                  <a:ea typeface="微软雅黑" pitchFamily="34" charset="-122"/>
                </a:rPr>
              </a:br>
              <a:r>
                <a:rPr lang="en-US" altLang="zh-SG" sz="1100" kern="0">
                  <a:solidFill>
                    <a:srgbClr val="0095D3">
                      <a:lumMod val="75000"/>
                    </a:srgbClr>
                  </a:solidFill>
                  <a:latin typeface="微软雅黑" pitchFamily="34" charset="-122"/>
                  <a:ea typeface="微软雅黑" pitchFamily="34" charset="-122"/>
                </a:rPr>
                <a:t>vCloud </a:t>
              </a:r>
              <a:r>
                <a:rPr lang="zh-SG" altLang="en-US" sz="1100" kern="0">
                  <a:solidFill>
                    <a:srgbClr val="0095D3">
                      <a:lumMod val="75000"/>
                    </a:srgbClr>
                  </a:solidFill>
                  <a:latin typeface="微软雅黑" pitchFamily="34" charset="-122"/>
                  <a:ea typeface="微软雅黑" pitchFamily="34" charset="-122"/>
                </a:rPr>
                <a:t>数据中心合作伙伴</a:t>
              </a:r>
              <a:endParaRPr lang="zh-SG" altLang="en-US" sz="1100" kern="0" dirty="0">
                <a:solidFill>
                  <a:srgbClr val="0095D3">
                    <a:lumMod val="75000"/>
                  </a:srgbClr>
                </a:solidFill>
                <a:latin typeface="微软雅黑" pitchFamily="34" charset="-122"/>
                <a:ea typeface="微软雅黑" pitchFamily="34" charset="-122"/>
              </a:endParaRPr>
            </a:p>
          </p:txBody>
        </p:sp>
      </p:grpSp>
      <p:sp>
        <p:nvSpPr>
          <p:cNvPr id="152" name="Rounded Rectangle 151"/>
          <p:cNvSpPr/>
          <p:nvPr/>
        </p:nvSpPr>
        <p:spPr bwMode="auto">
          <a:xfrm>
            <a:off x="1281187" y="4133245"/>
            <a:ext cx="5243998" cy="1848643"/>
          </a:xfrm>
          <a:prstGeom prst="roundRect">
            <a:avLst>
              <a:gd name="adj" fmla="val 6299"/>
            </a:avLst>
          </a:prstGeom>
          <a:solidFill>
            <a:schemeClr val="accent1">
              <a:lumMod val="20000"/>
              <a:lumOff val="80000"/>
            </a:schemeClr>
          </a:solidFill>
          <a:ln w="1270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defTabSz="456453">
              <a:defRPr/>
            </a:pPr>
            <a:endParaRPr lang="en-US" sz="1600" kern="0" cap="all" dirty="0" err="1">
              <a:solidFill>
                <a:srgbClr val="FFFFFF"/>
              </a:solidFill>
              <a:latin typeface="微软雅黑" pitchFamily="34" charset="-122"/>
              <a:ea typeface="微软雅黑" pitchFamily="34" charset="-122"/>
            </a:endParaRPr>
          </a:p>
        </p:txBody>
      </p:sp>
      <p:sp>
        <p:nvSpPr>
          <p:cNvPr id="153" name="Rectangle 152"/>
          <p:cNvSpPr/>
          <p:nvPr/>
        </p:nvSpPr>
        <p:spPr>
          <a:xfrm>
            <a:off x="1375991" y="4191500"/>
            <a:ext cx="5054382" cy="718145"/>
          </a:xfrm>
          <a:prstGeom prst="rect">
            <a:avLst/>
          </a:prstGeom>
          <a:noFill/>
        </p:spPr>
        <p:txBody>
          <a:bodyPr wrap="square" lIns="0" tIns="0" rIns="0" bIns="0">
            <a:spAutoFit/>
          </a:bodyPr>
          <a:lstStyle/>
          <a:p>
            <a:pPr algn="ctr" defTabSz="1218936">
              <a:defRPr/>
            </a:pPr>
            <a:r>
              <a:rPr lang="zh-SG" altLang="en-US" sz="1600" b="1" kern="0">
                <a:solidFill>
                  <a:srgbClr val="0095D3">
                    <a:lumMod val="50000"/>
                  </a:srgbClr>
                </a:solidFill>
                <a:latin typeface="微软雅黑" pitchFamily="34" charset="-122"/>
                <a:ea typeface="微软雅黑" pitchFamily="34" charset="-122"/>
              </a:rPr>
              <a:t>虚拟化基础架构</a:t>
            </a:r>
          </a:p>
          <a:p>
            <a:pPr algn="ctr" defTabSz="1218936">
              <a:defRPr/>
            </a:pPr>
            <a:r>
              <a:rPr lang="zh-SG" altLang="en-US" sz="1500" b="1" kern="0">
                <a:solidFill>
                  <a:srgbClr val="0095D3">
                    <a:lumMod val="50000"/>
                  </a:srgbClr>
                </a:solidFill>
                <a:latin typeface="微软雅黑" pitchFamily="34" charset="-122"/>
                <a:ea typeface="微软雅黑" pitchFamily="34" charset="-122"/>
              </a:rPr>
              <a:t>抽象化和池化</a:t>
            </a:r>
          </a:p>
          <a:p>
            <a:pPr algn="ctr" defTabSz="1218936">
              <a:defRPr/>
            </a:pPr>
            <a:endParaRPr lang="en-US" sz="1600" b="1" kern="0" dirty="0">
              <a:solidFill>
                <a:srgbClr val="0095D3">
                  <a:lumMod val="50000"/>
                </a:srgbClr>
              </a:solidFill>
              <a:latin typeface="微软雅黑" pitchFamily="34" charset="-122"/>
              <a:ea typeface="微软雅黑" pitchFamily="34" charset="-122"/>
            </a:endParaRPr>
          </a:p>
        </p:txBody>
      </p:sp>
      <p:cxnSp>
        <p:nvCxnSpPr>
          <p:cNvPr id="155" name="Straight Arrow Connector 154"/>
          <p:cNvCxnSpPr/>
          <p:nvPr/>
        </p:nvCxnSpPr>
        <p:spPr bwMode="auto">
          <a:xfrm flipV="1">
            <a:off x="2333310" y="5486401"/>
            <a:ext cx="0" cy="631083"/>
          </a:xfrm>
          <a:prstGeom prst="straightConnector1">
            <a:avLst/>
          </a:prstGeom>
          <a:solidFill>
            <a:srgbClr val="0095D3"/>
          </a:solidFill>
          <a:ln w="25400" cap="flat" cmpd="sng" algn="ctr">
            <a:solidFill>
              <a:srgbClr val="000000"/>
            </a:solidFill>
            <a:prstDash val="solid"/>
            <a:round/>
            <a:headEnd type="none" w="med" len="med"/>
            <a:tailEnd type="triangle" w="med" len="med"/>
          </a:ln>
          <a:effectLst/>
        </p:spPr>
      </p:cxnSp>
      <p:sp>
        <p:nvSpPr>
          <p:cNvPr id="156" name="TextBox 155"/>
          <p:cNvSpPr txBox="1"/>
          <p:nvPr/>
        </p:nvSpPr>
        <p:spPr>
          <a:xfrm>
            <a:off x="1619413" y="5050960"/>
            <a:ext cx="1427793" cy="533480"/>
          </a:xfrm>
          <a:prstGeom prst="rect">
            <a:avLst/>
          </a:prstGeom>
          <a:noFill/>
        </p:spPr>
        <p:txBody>
          <a:bodyPr wrap="square" lIns="0" tIns="60947" rIns="0" bIns="60947" rtlCol="0">
            <a:spAutoFit/>
          </a:bodyPr>
          <a:lstStyle/>
          <a:p>
            <a:pPr algn="ctr" defTabSz="1218936">
              <a:defRPr/>
            </a:pPr>
            <a:r>
              <a:rPr lang="zh-SG" altLang="en-US" sz="1300" kern="0" dirty="0">
                <a:solidFill>
                  <a:srgbClr val="0095D3">
                    <a:lumMod val="50000"/>
                  </a:srgbClr>
                </a:solidFill>
                <a:latin typeface="微软雅黑" pitchFamily="34" charset="-122"/>
                <a:ea typeface="微软雅黑" pitchFamily="34" charset="-122"/>
              </a:rPr>
              <a:t>计算抽象化 </a:t>
            </a:r>
            <a:r>
              <a:rPr lang="en-US" altLang="zh-SG" sz="1300" kern="0" dirty="0">
                <a:solidFill>
                  <a:srgbClr val="0095D3">
                    <a:lumMod val="50000"/>
                  </a:srgbClr>
                </a:solidFill>
                <a:latin typeface="微软雅黑" pitchFamily="34" charset="-122"/>
                <a:ea typeface="微软雅黑" pitchFamily="34" charset="-122"/>
              </a:rPr>
              <a:t>= </a:t>
            </a:r>
            <a:br>
              <a:rPr lang="en-US" altLang="zh-SG" sz="1300" kern="0" dirty="0">
                <a:solidFill>
                  <a:srgbClr val="0095D3">
                    <a:lumMod val="50000"/>
                  </a:srgbClr>
                </a:solidFill>
                <a:latin typeface="微软雅黑" pitchFamily="34" charset="-122"/>
                <a:ea typeface="微软雅黑" pitchFamily="34" charset="-122"/>
              </a:rPr>
            </a:br>
            <a:r>
              <a:rPr lang="zh-SG" altLang="en-US" sz="1300" kern="0" dirty="0">
                <a:solidFill>
                  <a:srgbClr val="0095D3">
                    <a:lumMod val="50000"/>
                  </a:srgbClr>
                </a:solidFill>
                <a:latin typeface="微软雅黑" pitchFamily="34" charset="-122"/>
                <a:ea typeface="微软雅黑" pitchFamily="34" charset="-122"/>
              </a:rPr>
              <a:t>服务器虚拟化</a:t>
            </a:r>
          </a:p>
        </p:txBody>
      </p:sp>
      <p:grpSp>
        <p:nvGrpSpPr>
          <p:cNvPr id="4" name="Group 3"/>
          <p:cNvGrpSpPr/>
          <p:nvPr/>
        </p:nvGrpSpPr>
        <p:grpSpPr>
          <a:xfrm>
            <a:off x="2070860" y="4651385"/>
            <a:ext cx="469244" cy="468423"/>
            <a:chOff x="1495287" y="4460861"/>
            <a:chExt cx="510302" cy="510169"/>
          </a:xfrm>
        </p:grpSpPr>
        <p:grpSp>
          <p:nvGrpSpPr>
            <p:cNvPr id="158" name="Group 157"/>
            <p:cNvGrpSpPr/>
            <p:nvPr/>
          </p:nvGrpSpPr>
          <p:grpSpPr>
            <a:xfrm>
              <a:off x="1495287" y="4460861"/>
              <a:ext cx="510302" cy="510169"/>
              <a:chOff x="21089" y="1411055"/>
              <a:chExt cx="759261" cy="759064"/>
            </a:xfrm>
            <a:gradFill>
              <a:gsLst>
                <a:gs pos="50000">
                  <a:schemeClr val="accent1">
                    <a:lumMod val="95000"/>
                  </a:schemeClr>
                </a:gs>
                <a:gs pos="0">
                  <a:schemeClr val="tx2">
                    <a:lumMod val="60000"/>
                    <a:lumOff val="40000"/>
                  </a:schemeClr>
                </a:gs>
                <a:gs pos="100000">
                  <a:schemeClr val="accent1">
                    <a:alpha val="75000"/>
                    <a:lumMod val="71000"/>
                    <a:lumOff val="29000"/>
                  </a:schemeClr>
                </a:gs>
              </a:gsLst>
              <a:lin ang="10800000" scaled="1"/>
            </a:gradFill>
          </p:grpSpPr>
          <p:sp>
            <p:nvSpPr>
              <p:cNvPr id="160" name="Oval 159"/>
              <p:cNvSpPr/>
              <p:nvPr/>
            </p:nvSpPr>
            <p:spPr bwMode="gray">
              <a:xfrm>
                <a:off x="21089" y="1411055"/>
                <a:ext cx="759261" cy="759064"/>
              </a:xfrm>
              <a:prstGeom prst="ellipse">
                <a:avLst/>
              </a:prstGeom>
              <a:grpFill/>
              <a:ln w="1905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defTabSz="456673">
                  <a:defRPr/>
                </a:pPr>
                <a:endParaRPr lang="en-US" kern="0" cap="all" dirty="0">
                  <a:solidFill>
                    <a:srgbClr val="FFFFFF"/>
                  </a:solidFill>
                  <a:latin typeface="微软雅黑" pitchFamily="34" charset="-122"/>
                  <a:ea typeface="微软雅黑" pitchFamily="34" charset="-122"/>
                </a:endParaRPr>
              </a:p>
            </p:txBody>
          </p:sp>
          <p:sp>
            <p:nvSpPr>
              <p:cNvPr id="161" name="Oval 160"/>
              <p:cNvSpPr/>
              <p:nvPr/>
            </p:nvSpPr>
            <p:spPr bwMode="gray">
              <a:xfrm>
                <a:off x="52072" y="1442031"/>
                <a:ext cx="697293" cy="697112"/>
              </a:xfrm>
              <a:prstGeom prst="ellipse">
                <a:avLst/>
              </a:prstGeom>
              <a:grpFill/>
              <a:ln w="9525" cap="flat" cmpd="sng" algn="ctr">
                <a:noFill/>
                <a:prstDash val="solid"/>
                <a:round/>
                <a:headEnd type="none" w="med" len="med"/>
                <a:tailEnd type="none" w="med" len="med"/>
              </a:ln>
              <a:effectLst/>
            </p:spPr>
            <p:txBody>
              <a:bodyPr wrap="none" lIns="0" tIns="0" rIns="0" bIns="0" rtlCol="0" anchor="ctr"/>
              <a:lstStyle/>
              <a:p>
                <a:pPr defTabSz="456673">
                  <a:defRPr/>
                </a:pPr>
                <a:endParaRPr lang="en-US" sz="1500" kern="0" cap="all" dirty="0">
                  <a:solidFill>
                    <a:srgbClr val="FFFFFF"/>
                  </a:solidFill>
                  <a:latin typeface="微软雅黑" pitchFamily="34" charset="-122"/>
                  <a:ea typeface="微软雅黑" pitchFamily="34" charset="-122"/>
                </a:endParaRPr>
              </a:p>
            </p:txBody>
          </p:sp>
        </p:grpSp>
        <p:pic>
          <p:nvPicPr>
            <p:cNvPr id="159" name="Picture 158" descr="compute 1.png"/>
            <p:cNvPicPr>
              <a:picLocks noChangeAspect="1"/>
            </p:cNvPicPr>
            <p:nvPr/>
          </p:nvPicPr>
          <p:blipFill>
            <a:blip r:embed="rId4" cstate="screen">
              <a:biLevel thresh="25000"/>
              <a:extLst>
                <a:ext uri="{28A0092B-C50C-407E-A947-70E740481C1C}">
                  <a14:useLocalDpi xmlns:a14="http://schemas.microsoft.com/office/drawing/2010/main"/>
                </a:ext>
              </a:extLst>
            </a:blip>
            <a:stretch>
              <a:fillRect/>
            </a:stretch>
          </p:blipFill>
          <p:spPr bwMode="auto">
            <a:xfrm>
              <a:off x="1610840" y="4579725"/>
              <a:ext cx="279196" cy="272442"/>
            </a:xfrm>
            <a:prstGeom prst="rect">
              <a:avLst/>
            </a:prstGeom>
            <a:effectLst>
              <a:outerShdw blurRad="50800" dist="38100" dir="2700000" algn="tl" rotWithShape="0">
                <a:srgbClr val="000000">
                  <a:alpha val="43000"/>
                </a:srgbClr>
              </a:outerShdw>
            </a:effectLst>
          </p:spPr>
        </p:pic>
      </p:grpSp>
      <p:grpSp>
        <p:nvGrpSpPr>
          <p:cNvPr id="28" name="Group 27"/>
          <p:cNvGrpSpPr/>
          <p:nvPr/>
        </p:nvGrpSpPr>
        <p:grpSpPr>
          <a:xfrm>
            <a:off x="3288674" y="4669574"/>
            <a:ext cx="1286686" cy="2196737"/>
            <a:chOff x="2307396" y="4669575"/>
            <a:chExt cx="1284769" cy="2196738"/>
          </a:xfrm>
        </p:grpSpPr>
        <p:grpSp>
          <p:nvGrpSpPr>
            <p:cNvPr id="8" name="Group 7"/>
            <p:cNvGrpSpPr/>
            <p:nvPr/>
          </p:nvGrpSpPr>
          <p:grpSpPr>
            <a:xfrm>
              <a:off x="2606958" y="6152547"/>
              <a:ext cx="706076" cy="713766"/>
              <a:chOff x="2606958" y="6119097"/>
              <a:chExt cx="706076" cy="713766"/>
            </a:xfrm>
          </p:grpSpPr>
          <p:sp>
            <p:nvSpPr>
              <p:cNvPr id="138" name="TextBox 137"/>
              <p:cNvSpPr txBox="1"/>
              <p:nvPr/>
            </p:nvSpPr>
            <p:spPr>
              <a:xfrm>
                <a:off x="2606958" y="6540475"/>
                <a:ext cx="706076" cy="292388"/>
              </a:xfrm>
              <a:prstGeom prst="rect">
                <a:avLst/>
              </a:prstGeom>
              <a:noFill/>
            </p:spPr>
            <p:txBody>
              <a:bodyPr wrap="square" lIns="91440" rtlCol="0">
                <a:spAutoFit/>
              </a:bodyPr>
              <a:lstStyle/>
              <a:p>
                <a:pPr algn="ctr" defTabSz="1218936">
                  <a:defRPr/>
                </a:pPr>
                <a:r>
                  <a:rPr lang="zh-SG" altLang="en-US" sz="1300" b="1" kern="0" dirty="0">
                    <a:solidFill>
                      <a:srgbClr val="595959"/>
                    </a:solidFill>
                    <a:latin typeface="微软雅黑" pitchFamily="34" charset="-122"/>
                    <a:ea typeface="微软雅黑" pitchFamily="34" charset="-122"/>
                  </a:rPr>
                  <a:t>网络</a:t>
                </a:r>
              </a:p>
            </p:txBody>
          </p:sp>
          <p:grpSp>
            <p:nvGrpSpPr>
              <p:cNvPr id="140" name="Group 139"/>
              <p:cNvGrpSpPr/>
              <p:nvPr/>
            </p:nvGrpSpPr>
            <p:grpSpPr>
              <a:xfrm>
                <a:off x="2720379" y="6119097"/>
                <a:ext cx="468545" cy="468423"/>
                <a:chOff x="-1037" y="2299679"/>
                <a:chExt cx="688376" cy="688196"/>
              </a:xfrm>
            </p:grpSpPr>
            <p:grpSp>
              <p:nvGrpSpPr>
                <p:cNvPr id="146" name="Group 145"/>
                <p:cNvGrpSpPr/>
                <p:nvPr/>
              </p:nvGrpSpPr>
              <p:grpSpPr>
                <a:xfrm>
                  <a:off x="-1037" y="2299679"/>
                  <a:ext cx="688376" cy="688196"/>
                  <a:chOff x="21089" y="1411055"/>
                  <a:chExt cx="759261" cy="759064"/>
                </a:xfrm>
              </p:grpSpPr>
              <p:sp>
                <p:nvSpPr>
                  <p:cNvPr id="148" name="Oval 147"/>
                  <p:cNvSpPr/>
                  <p:nvPr/>
                </p:nvSpPr>
                <p:spPr bwMode="gray">
                  <a:xfrm>
                    <a:off x="21089" y="1411055"/>
                    <a:ext cx="759261" cy="759064"/>
                  </a:xfrm>
                  <a:prstGeom prst="ellipse">
                    <a:avLst/>
                  </a:prstGeom>
                  <a:gradFill flip="none" rotWithShape="1">
                    <a:gsLst>
                      <a:gs pos="20000">
                        <a:srgbClr val="003D79">
                          <a:lumMod val="75000"/>
                        </a:srgbClr>
                      </a:gs>
                      <a:gs pos="50000">
                        <a:srgbClr val="003D79"/>
                      </a:gs>
                      <a:gs pos="80000">
                        <a:srgbClr val="003D79">
                          <a:lumMod val="75000"/>
                        </a:srgbClr>
                      </a:gs>
                    </a:gsLst>
                    <a:lin ang="13500000" scaled="1"/>
                    <a:tileRect/>
                  </a:gradFill>
                  <a:ln w="1905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defTabSz="456673">
                      <a:defRPr/>
                    </a:pPr>
                    <a:endParaRPr lang="en-US" sz="1500" kern="0" cap="all" dirty="0">
                      <a:solidFill>
                        <a:srgbClr val="595959"/>
                      </a:solidFill>
                      <a:latin typeface="微软雅黑" pitchFamily="34" charset="-122"/>
                      <a:ea typeface="微软雅黑" pitchFamily="34" charset="-122"/>
                    </a:endParaRPr>
                  </a:p>
                </p:txBody>
              </p:sp>
              <p:sp>
                <p:nvSpPr>
                  <p:cNvPr id="149" name="Oval 148"/>
                  <p:cNvSpPr/>
                  <p:nvPr/>
                </p:nvSpPr>
                <p:spPr bwMode="gray">
                  <a:xfrm>
                    <a:off x="52073" y="1442031"/>
                    <a:ext cx="697293" cy="697112"/>
                  </a:xfrm>
                  <a:prstGeom prst="ellipse">
                    <a:avLst/>
                  </a:prstGeom>
                  <a:gradFill flip="none" rotWithShape="1">
                    <a:gsLst>
                      <a:gs pos="63000">
                        <a:srgbClr val="FFFFFF">
                          <a:alpha val="0"/>
                        </a:srgbClr>
                      </a:gs>
                      <a:gs pos="0">
                        <a:srgbClr val="FFFFFF">
                          <a:alpha val="75000"/>
                        </a:srgbClr>
                      </a:gs>
                      <a:gs pos="12000">
                        <a:srgbClr val="FFFFFF">
                          <a:alpha val="50000"/>
                        </a:srgbClr>
                      </a:gs>
                    </a:gsLst>
                    <a:lin ang="5400000" scaled="1"/>
                    <a:tileRect/>
                  </a:gradFill>
                  <a:ln w="9525" cap="flat" cmpd="sng" algn="ctr">
                    <a:noFill/>
                    <a:prstDash val="solid"/>
                    <a:round/>
                    <a:headEnd type="none" w="med" len="med"/>
                    <a:tailEnd type="none" w="med" len="med"/>
                  </a:ln>
                  <a:effectLst/>
                </p:spPr>
                <p:txBody>
                  <a:bodyPr wrap="none" lIns="0" tIns="0" rIns="0" bIns="0" rtlCol="0" anchor="ctr"/>
                  <a:lstStyle/>
                  <a:p>
                    <a:pPr defTabSz="456673">
                      <a:defRPr/>
                    </a:pPr>
                    <a:endParaRPr lang="en-US" sz="1500" kern="0" cap="all" dirty="0">
                      <a:solidFill>
                        <a:srgbClr val="595959"/>
                      </a:solidFill>
                      <a:latin typeface="微软雅黑" pitchFamily="34" charset="-122"/>
                      <a:ea typeface="微软雅黑" pitchFamily="34" charset="-122"/>
                    </a:endParaRPr>
                  </a:p>
                </p:txBody>
              </p:sp>
            </p:grpSp>
            <p:pic>
              <p:nvPicPr>
                <p:cNvPr id="147" name="Picture 146" descr="network1.png"/>
                <p:cNvPicPr>
                  <a:picLocks noChangeAspect="1"/>
                </p:cNvPicPr>
                <p:nvPr/>
              </p:nvPicPr>
              <p:blipFill>
                <a:blip r:embed="rId13" cstate="screen">
                  <a:biLevel thresh="25000"/>
                  <a:extLst>
                    <a:ext uri="{28A0092B-C50C-407E-A947-70E740481C1C}">
                      <a14:useLocalDpi xmlns:a14="http://schemas.microsoft.com/office/drawing/2010/main"/>
                    </a:ext>
                  </a:extLst>
                </a:blip>
                <a:stretch>
                  <a:fillRect/>
                </a:stretch>
              </p:blipFill>
              <p:spPr bwMode="auto">
                <a:xfrm>
                  <a:off x="188857" y="2453035"/>
                  <a:ext cx="308588" cy="381484"/>
                </a:xfrm>
                <a:prstGeom prst="rect">
                  <a:avLst/>
                </a:prstGeom>
                <a:effectLst>
                  <a:outerShdw blurRad="50800" dist="38100" dir="2700000" algn="tl" rotWithShape="0">
                    <a:srgbClr val="000000">
                      <a:alpha val="43000"/>
                    </a:srgbClr>
                  </a:outerShdw>
                </a:effectLst>
              </p:spPr>
            </p:pic>
          </p:grpSp>
        </p:grpSp>
        <p:sp>
          <p:nvSpPr>
            <p:cNvPr id="170" name="TextBox 169"/>
            <p:cNvSpPr txBox="1"/>
            <p:nvPr/>
          </p:nvSpPr>
          <p:spPr>
            <a:xfrm>
              <a:off x="2307396" y="5050961"/>
              <a:ext cx="1284769" cy="492443"/>
            </a:xfrm>
            <a:prstGeom prst="rect">
              <a:avLst/>
            </a:prstGeom>
            <a:noFill/>
          </p:spPr>
          <p:txBody>
            <a:bodyPr wrap="square" lIns="0" rIns="0" rtlCol="0">
              <a:spAutoFit/>
            </a:bodyPr>
            <a:lstStyle/>
            <a:p>
              <a:pPr algn="ctr" defTabSz="1218936">
                <a:defRPr/>
              </a:pPr>
              <a:r>
                <a:rPr lang="zh-SG" altLang="en-US" sz="1300" kern="0" dirty="0">
                  <a:solidFill>
                    <a:srgbClr val="0095D3">
                      <a:lumMod val="50000"/>
                    </a:srgbClr>
                  </a:solidFill>
                  <a:latin typeface="微软雅黑" pitchFamily="34" charset="-122"/>
                  <a:ea typeface="微软雅黑" pitchFamily="34" charset="-122"/>
                </a:rPr>
                <a:t>网络抽象化 </a:t>
              </a:r>
              <a:r>
                <a:rPr lang="en-US" altLang="zh-SG" sz="1300" kern="0" dirty="0">
                  <a:solidFill>
                    <a:srgbClr val="0095D3">
                      <a:lumMod val="50000"/>
                    </a:srgbClr>
                  </a:solidFill>
                  <a:latin typeface="微软雅黑" pitchFamily="34" charset="-122"/>
                  <a:ea typeface="微软雅黑" pitchFamily="34" charset="-122"/>
                </a:rPr>
                <a:t>= </a:t>
              </a:r>
              <a:br>
                <a:rPr lang="en-US" altLang="zh-SG" sz="1300" kern="0" dirty="0">
                  <a:solidFill>
                    <a:srgbClr val="0095D3">
                      <a:lumMod val="50000"/>
                    </a:srgbClr>
                  </a:solidFill>
                  <a:latin typeface="微软雅黑" pitchFamily="34" charset="-122"/>
                  <a:ea typeface="微软雅黑" pitchFamily="34" charset="-122"/>
                </a:rPr>
              </a:br>
              <a:r>
                <a:rPr lang="zh-SG" altLang="en-US" sz="1300" kern="0" dirty="0">
                  <a:solidFill>
                    <a:srgbClr val="0095D3">
                      <a:lumMod val="50000"/>
                    </a:srgbClr>
                  </a:solidFill>
                  <a:latin typeface="微软雅黑" pitchFamily="34" charset="-122"/>
                  <a:ea typeface="微软雅黑" pitchFamily="34" charset="-122"/>
                </a:rPr>
                <a:t>虚拟网络连接</a:t>
              </a:r>
            </a:p>
          </p:txBody>
        </p:sp>
        <p:cxnSp>
          <p:nvCxnSpPr>
            <p:cNvPr id="175" name="Straight Arrow Connector 174"/>
            <p:cNvCxnSpPr/>
            <p:nvPr/>
          </p:nvCxnSpPr>
          <p:spPr bwMode="auto">
            <a:xfrm flipV="1">
              <a:off x="2949778" y="5486400"/>
              <a:ext cx="0" cy="628045"/>
            </a:xfrm>
            <a:prstGeom prst="straightConnector1">
              <a:avLst/>
            </a:prstGeom>
            <a:solidFill>
              <a:srgbClr val="0095D3"/>
            </a:solidFill>
            <a:ln w="25400" cap="flat" cmpd="sng" algn="ctr">
              <a:solidFill>
                <a:srgbClr val="000000"/>
              </a:solidFill>
              <a:prstDash val="solid"/>
              <a:round/>
              <a:headEnd type="none" w="med" len="med"/>
              <a:tailEnd type="triangle" w="med" len="med"/>
            </a:ln>
            <a:effectLst/>
          </p:spPr>
        </p:cxnSp>
        <p:grpSp>
          <p:nvGrpSpPr>
            <p:cNvPr id="5" name="Group 4"/>
            <p:cNvGrpSpPr/>
            <p:nvPr/>
          </p:nvGrpSpPr>
          <p:grpSpPr>
            <a:xfrm>
              <a:off x="2686502" y="4669575"/>
              <a:ext cx="468545" cy="468423"/>
              <a:chOff x="2686502" y="4545803"/>
              <a:chExt cx="510302" cy="510170"/>
            </a:xfrm>
          </p:grpSpPr>
          <p:grpSp>
            <p:nvGrpSpPr>
              <p:cNvPr id="207" name="Group 206"/>
              <p:cNvGrpSpPr/>
              <p:nvPr/>
            </p:nvGrpSpPr>
            <p:grpSpPr>
              <a:xfrm>
                <a:off x="2686502" y="4545803"/>
                <a:ext cx="510302" cy="510170"/>
                <a:chOff x="21089" y="1537437"/>
                <a:chExt cx="759261" cy="759064"/>
              </a:xfrm>
              <a:gradFill>
                <a:gsLst>
                  <a:gs pos="50000">
                    <a:schemeClr val="accent1">
                      <a:lumMod val="95000"/>
                    </a:schemeClr>
                  </a:gs>
                  <a:gs pos="0">
                    <a:schemeClr val="tx2">
                      <a:lumMod val="60000"/>
                      <a:lumOff val="40000"/>
                    </a:schemeClr>
                  </a:gs>
                  <a:gs pos="100000">
                    <a:schemeClr val="accent1">
                      <a:alpha val="75000"/>
                      <a:lumMod val="71000"/>
                      <a:lumOff val="29000"/>
                    </a:schemeClr>
                  </a:gs>
                </a:gsLst>
                <a:lin ang="10800000" scaled="1"/>
              </a:gradFill>
            </p:grpSpPr>
            <p:sp>
              <p:nvSpPr>
                <p:cNvPr id="210" name="Oval 209"/>
                <p:cNvSpPr/>
                <p:nvPr/>
              </p:nvSpPr>
              <p:spPr bwMode="gray">
                <a:xfrm>
                  <a:off x="21089" y="1537437"/>
                  <a:ext cx="759261" cy="759064"/>
                </a:xfrm>
                <a:prstGeom prst="ellipse">
                  <a:avLst/>
                </a:prstGeom>
                <a:grpFill/>
                <a:ln w="1905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defTabSz="456673">
                    <a:defRPr/>
                  </a:pPr>
                  <a:endParaRPr lang="en-US" kern="0" cap="all" dirty="0">
                    <a:solidFill>
                      <a:srgbClr val="FFFFFF"/>
                    </a:solidFill>
                    <a:latin typeface="微软雅黑" pitchFamily="34" charset="-122"/>
                    <a:ea typeface="微软雅黑" pitchFamily="34" charset="-122"/>
                  </a:endParaRPr>
                </a:p>
              </p:txBody>
            </p:sp>
            <p:sp>
              <p:nvSpPr>
                <p:cNvPr id="211" name="Oval 210"/>
                <p:cNvSpPr/>
                <p:nvPr/>
              </p:nvSpPr>
              <p:spPr bwMode="gray">
                <a:xfrm>
                  <a:off x="52071" y="1584655"/>
                  <a:ext cx="697293" cy="697110"/>
                </a:xfrm>
                <a:prstGeom prst="ellipse">
                  <a:avLst/>
                </a:prstGeom>
                <a:grpFill/>
                <a:ln w="9525" cap="flat" cmpd="sng" algn="ctr">
                  <a:noFill/>
                  <a:prstDash val="solid"/>
                  <a:round/>
                  <a:headEnd type="none" w="med" len="med"/>
                  <a:tailEnd type="none" w="med" len="med"/>
                </a:ln>
                <a:effectLst/>
              </p:spPr>
              <p:txBody>
                <a:bodyPr wrap="none" lIns="0" tIns="0" rIns="0" bIns="0" rtlCol="0" anchor="ctr"/>
                <a:lstStyle/>
                <a:p>
                  <a:pPr defTabSz="456673">
                    <a:defRPr/>
                  </a:pPr>
                  <a:endParaRPr lang="en-US" sz="1500" kern="0" cap="all" dirty="0">
                    <a:solidFill>
                      <a:srgbClr val="FFFFFF"/>
                    </a:solidFill>
                    <a:latin typeface="微软雅黑" pitchFamily="34" charset="-122"/>
                    <a:ea typeface="微软雅黑" pitchFamily="34" charset="-122"/>
                  </a:endParaRPr>
                </a:p>
              </p:txBody>
            </p:sp>
          </p:grpSp>
          <p:pic>
            <p:nvPicPr>
              <p:cNvPr id="181" name="Picture 180" descr="network1.png"/>
              <p:cNvPicPr>
                <a:picLocks noChangeAspect="1"/>
              </p:cNvPicPr>
              <p:nvPr/>
            </p:nvPicPr>
            <p:blipFill>
              <a:blip r:embed="rId13" cstate="screen">
                <a:biLevel thresh="25000"/>
                <a:extLst>
                  <a:ext uri="{28A0092B-C50C-407E-A947-70E740481C1C}">
                    <a14:useLocalDpi xmlns:a14="http://schemas.microsoft.com/office/drawing/2010/main"/>
                  </a:ext>
                </a:extLst>
              </a:blip>
              <a:stretch>
                <a:fillRect/>
              </a:stretch>
            </p:blipFill>
            <p:spPr bwMode="auto">
              <a:xfrm>
                <a:off x="2835398" y="4655480"/>
                <a:ext cx="228761" cy="282798"/>
              </a:xfrm>
              <a:prstGeom prst="rect">
                <a:avLst/>
              </a:prstGeom>
              <a:effectLst>
                <a:outerShdw blurRad="50800" dist="38100" dir="2700000" algn="tl" rotWithShape="0">
                  <a:srgbClr val="000000">
                    <a:alpha val="43000"/>
                  </a:srgbClr>
                </a:outerShdw>
              </a:effectLst>
            </p:spPr>
          </p:pic>
        </p:grpSp>
      </p:grpSp>
      <p:grpSp>
        <p:nvGrpSpPr>
          <p:cNvPr id="29" name="Group 28"/>
          <p:cNvGrpSpPr/>
          <p:nvPr/>
        </p:nvGrpSpPr>
        <p:grpSpPr>
          <a:xfrm>
            <a:off x="4897970" y="4627981"/>
            <a:ext cx="1278079" cy="2249296"/>
            <a:chOff x="3515751" y="4627985"/>
            <a:chExt cx="1276174" cy="2249299"/>
          </a:xfrm>
        </p:grpSpPr>
        <p:grpSp>
          <p:nvGrpSpPr>
            <p:cNvPr id="7" name="Group 6"/>
            <p:cNvGrpSpPr/>
            <p:nvPr/>
          </p:nvGrpSpPr>
          <p:grpSpPr>
            <a:xfrm>
              <a:off x="3816562" y="6152549"/>
              <a:ext cx="706076" cy="724735"/>
              <a:chOff x="3717947" y="6021819"/>
              <a:chExt cx="706076" cy="724735"/>
            </a:xfrm>
          </p:grpSpPr>
          <p:sp>
            <p:nvSpPr>
              <p:cNvPr id="139" name="TextBox 138"/>
              <p:cNvSpPr txBox="1"/>
              <p:nvPr/>
            </p:nvSpPr>
            <p:spPr>
              <a:xfrm>
                <a:off x="3717947" y="6454166"/>
                <a:ext cx="706076" cy="292388"/>
              </a:xfrm>
              <a:prstGeom prst="rect">
                <a:avLst/>
              </a:prstGeom>
              <a:noFill/>
            </p:spPr>
            <p:txBody>
              <a:bodyPr wrap="square" lIns="91440" rtlCol="0">
                <a:spAutoFit/>
              </a:bodyPr>
              <a:lstStyle/>
              <a:p>
                <a:pPr algn="ctr" defTabSz="1218936">
                  <a:defRPr/>
                </a:pPr>
                <a:r>
                  <a:rPr lang="zh-SG" altLang="en-US" sz="1300" b="1" kern="0" dirty="0">
                    <a:solidFill>
                      <a:srgbClr val="595959"/>
                    </a:solidFill>
                    <a:latin typeface="微软雅黑" pitchFamily="34" charset="-122"/>
                    <a:ea typeface="微软雅黑" pitchFamily="34" charset="-122"/>
                  </a:rPr>
                  <a:t>存储</a:t>
                </a:r>
              </a:p>
            </p:txBody>
          </p:sp>
          <p:grpSp>
            <p:nvGrpSpPr>
              <p:cNvPr id="141" name="Group 140"/>
              <p:cNvGrpSpPr/>
              <p:nvPr/>
            </p:nvGrpSpPr>
            <p:grpSpPr>
              <a:xfrm>
                <a:off x="3825912" y="6021819"/>
                <a:ext cx="468545" cy="468423"/>
                <a:chOff x="23802" y="1430027"/>
                <a:chExt cx="688376" cy="688196"/>
              </a:xfrm>
            </p:grpSpPr>
            <p:grpSp>
              <p:nvGrpSpPr>
                <p:cNvPr id="142" name="Group 141"/>
                <p:cNvGrpSpPr/>
                <p:nvPr/>
              </p:nvGrpSpPr>
              <p:grpSpPr>
                <a:xfrm>
                  <a:off x="23802" y="1430027"/>
                  <a:ext cx="688376" cy="688196"/>
                  <a:chOff x="21089" y="1411055"/>
                  <a:chExt cx="759261" cy="759064"/>
                </a:xfrm>
              </p:grpSpPr>
              <p:sp>
                <p:nvSpPr>
                  <p:cNvPr id="144" name="Oval 143"/>
                  <p:cNvSpPr/>
                  <p:nvPr/>
                </p:nvSpPr>
                <p:spPr bwMode="gray">
                  <a:xfrm>
                    <a:off x="21089" y="1411055"/>
                    <a:ext cx="759261" cy="759064"/>
                  </a:xfrm>
                  <a:prstGeom prst="ellipse">
                    <a:avLst/>
                  </a:prstGeom>
                  <a:gradFill flip="none" rotWithShape="1">
                    <a:gsLst>
                      <a:gs pos="20000">
                        <a:srgbClr val="003D79">
                          <a:lumMod val="75000"/>
                        </a:srgbClr>
                      </a:gs>
                      <a:gs pos="50000">
                        <a:srgbClr val="003D79"/>
                      </a:gs>
                      <a:gs pos="80000">
                        <a:srgbClr val="003D79">
                          <a:lumMod val="75000"/>
                        </a:srgbClr>
                      </a:gs>
                    </a:gsLst>
                    <a:lin ang="13500000" scaled="1"/>
                    <a:tileRect/>
                  </a:gradFill>
                  <a:ln w="1905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defTabSz="456673">
                      <a:defRPr/>
                    </a:pPr>
                    <a:endParaRPr lang="en-US" sz="1500" kern="0" cap="all" dirty="0">
                      <a:solidFill>
                        <a:srgbClr val="595959"/>
                      </a:solidFill>
                      <a:latin typeface="微软雅黑" pitchFamily="34" charset="-122"/>
                      <a:ea typeface="微软雅黑" pitchFamily="34" charset="-122"/>
                    </a:endParaRPr>
                  </a:p>
                </p:txBody>
              </p:sp>
              <p:sp>
                <p:nvSpPr>
                  <p:cNvPr id="145" name="Oval 144"/>
                  <p:cNvSpPr/>
                  <p:nvPr/>
                </p:nvSpPr>
                <p:spPr bwMode="gray">
                  <a:xfrm>
                    <a:off x="52073" y="1442031"/>
                    <a:ext cx="697293" cy="697112"/>
                  </a:xfrm>
                  <a:prstGeom prst="ellipse">
                    <a:avLst/>
                  </a:prstGeom>
                  <a:gradFill flip="none" rotWithShape="1">
                    <a:gsLst>
                      <a:gs pos="63000">
                        <a:srgbClr val="FFFFFF">
                          <a:alpha val="0"/>
                        </a:srgbClr>
                      </a:gs>
                      <a:gs pos="0">
                        <a:srgbClr val="FFFFFF">
                          <a:alpha val="75000"/>
                        </a:srgbClr>
                      </a:gs>
                      <a:gs pos="12000">
                        <a:srgbClr val="FFFFFF">
                          <a:alpha val="50000"/>
                        </a:srgbClr>
                      </a:gs>
                    </a:gsLst>
                    <a:lin ang="5400000" scaled="1"/>
                    <a:tileRect/>
                  </a:gradFill>
                  <a:ln w="9525" cap="flat" cmpd="sng" algn="ctr">
                    <a:noFill/>
                    <a:prstDash val="solid"/>
                    <a:round/>
                    <a:headEnd type="none" w="med" len="med"/>
                    <a:tailEnd type="none" w="med" len="med"/>
                  </a:ln>
                  <a:effectLst/>
                </p:spPr>
                <p:txBody>
                  <a:bodyPr wrap="none" lIns="0" tIns="0" rIns="0" bIns="0" rtlCol="0" anchor="ctr"/>
                  <a:lstStyle/>
                  <a:p>
                    <a:pPr defTabSz="456673">
                      <a:defRPr/>
                    </a:pPr>
                    <a:endParaRPr lang="en-US" sz="1500" kern="0" cap="all" dirty="0">
                      <a:solidFill>
                        <a:srgbClr val="595959"/>
                      </a:solidFill>
                      <a:latin typeface="微软雅黑" pitchFamily="34" charset="-122"/>
                      <a:ea typeface="微软雅黑" pitchFamily="34" charset="-122"/>
                    </a:endParaRPr>
                  </a:p>
                </p:txBody>
              </p:sp>
            </p:grpSp>
            <p:pic>
              <p:nvPicPr>
                <p:cNvPr id="143" name="Picture 142" descr="storage.png"/>
                <p:cNvPicPr>
                  <a:picLocks noChangeAspect="1"/>
                </p:cNvPicPr>
                <p:nvPr/>
              </p:nvPicPr>
              <p:blipFill>
                <a:blip r:embed="rId14" cstate="screen">
                  <a:biLevel thresh="25000"/>
                  <a:extLst>
                    <a:ext uri="{28A0092B-C50C-407E-A947-70E740481C1C}">
                      <a14:useLocalDpi xmlns:a14="http://schemas.microsoft.com/office/drawing/2010/main"/>
                    </a:ext>
                  </a:extLst>
                </a:blip>
                <a:stretch>
                  <a:fillRect/>
                </a:stretch>
              </p:blipFill>
              <p:spPr bwMode="auto">
                <a:xfrm>
                  <a:off x="201546" y="1602214"/>
                  <a:ext cx="332888" cy="343822"/>
                </a:xfrm>
                <a:prstGeom prst="rect">
                  <a:avLst/>
                </a:prstGeom>
                <a:effectLst>
                  <a:outerShdw blurRad="50800" dist="38100" dir="2700000" algn="tl" rotWithShape="0">
                    <a:srgbClr val="000000">
                      <a:alpha val="43000"/>
                    </a:srgbClr>
                  </a:outerShdw>
                </a:effectLst>
              </p:spPr>
            </p:pic>
          </p:grpSp>
        </p:grpSp>
        <p:sp>
          <p:nvSpPr>
            <p:cNvPr id="171" name="TextBox 170"/>
            <p:cNvSpPr txBox="1"/>
            <p:nvPr/>
          </p:nvSpPr>
          <p:spPr>
            <a:xfrm>
              <a:off x="3515751" y="5050962"/>
              <a:ext cx="1276174" cy="492444"/>
            </a:xfrm>
            <a:prstGeom prst="rect">
              <a:avLst/>
            </a:prstGeom>
            <a:noFill/>
          </p:spPr>
          <p:txBody>
            <a:bodyPr wrap="square" lIns="0" rIns="0" rtlCol="0">
              <a:spAutoFit/>
            </a:bodyPr>
            <a:lstStyle/>
            <a:p>
              <a:pPr algn="ctr" defTabSz="1218936">
                <a:defRPr/>
              </a:pPr>
              <a:r>
                <a:rPr lang="zh-SG" altLang="en-US" sz="1300" kern="0" dirty="0">
                  <a:solidFill>
                    <a:srgbClr val="0095D3">
                      <a:lumMod val="50000"/>
                    </a:srgbClr>
                  </a:solidFill>
                  <a:latin typeface="微软雅黑" pitchFamily="34" charset="-122"/>
                  <a:ea typeface="微软雅黑" pitchFamily="34" charset="-122"/>
                </a:rPr>
                <a:t>存储抽象化 </a:t>
              </a:r>
              <a:r>
                <a:rPr lang="en-US" altLang="zh-SG" sz="1300" kern="0" dirty="0">
                  <a:solidFill>
                    <a:srgbClr val="0095D3">
                      <a:lumMod val="50000"/>
                    </a:srgbClr>
                  </a:solidFill>
                  <a:latin typeface="微软雅黑" pitchFamily="34" charset="-122"/>
                  <a:ea typeface="微软雅黑" pitchFamily="34" charset="-122"/>
                </a:rPr>
                <a:t>= </a:t>
              </a:r>
              <a:br>
                <a:rPr lang="en-US" altLang="zh-SG" sz="1300" kern="0" dirty="0">
                  <a:solidFill>
                    <a:srgbClr val="0095D3">
                      <a:lumMod val="50000"/>
                    </a:srgbClr>
                  </a:solidFill>
                  <a:latin typeface="微软雅黑" pitchFamily="34" charset="-122"/>
                  <a:ea typeface="微软雅黑" pitchFamily="34" charset="-122"/>
                </a:rPr>
              </a:br>
              <a:r>
                <a:rPr lang="zh-SG" altLang="en-US" sz="1300" kern="0" dirty="0">
                  <a:solidFill>
                    <a:srgbClr val="0095D3">
                      <a:lumMod val="50000"/>
                    </a:srgbClr>
                  </a:solidFill>
                  <a:latin typeface="微软雅黑" pitchFamily="34" charset="-122"/>
                  <a:ea typeface="微软雅黑" pitchFamily="34" charset="-122"/>
                </a:rPr>
                <a:t>软件定义的存储</a:t>
              </a:r>
            </a:p>
          </p:txBody>
        </p:sp>
        <p:cxnSp>
          <p:nvCxnSpPr>
            <p:cNvPr id="174" name="Straight Arrow Connector 173"/>
            <p:cNvCxnSpPr/>
            <p:nvPr/>
          </p:nvCxnSpPr>
          <p:spPr bwMode="auto">
            <a:xfrm flipV="1">
              <a:off x="4153837" y="5486400"/>
              <a:ext cx="0" cy="631084"/>
            </a:xfrm>
            <a:prstGeom prst="straightConnector1">
              <a:avLst/>
            </a:prstGeom>
            <a:solidFill>
              <a:srgbClr val="0095D3"/>
            </a:solidFill>
            <a:ln w="25400" cap="flat" cmpd="sng" algn="ctr">
              <a:solidFill>
                <a:srgbClr val="000000"/>
              </a:solidFill>
              <a:prstDash val="solid"/>
              <a:round/>
              <a:headEnd type="none" w="med" len="med"/>
              <a:tailEnd type="triangle" w="med" len="med"/>
            </a:ln>
            <a:effectLst/>
          </p:spPr>
        </p:cxnSp>
        <p:grpSp>
          <p:nvGrpSpPr>
            <p:cNvPr id="6" name="Group 5"/>
            <p:cNvGrpSpPr/>
            <p:nvPr/>
          </p:nvGrpSpPr>
          <p:grpSpPr>
            <a:xfrm>
              <a:off x="3890429" y="4627985"/>
              <a:ext cx="468545" cy="468607"/>
              <a:chOff x="3889693" y="4500495"/>
              <a:chExt cx="510302" cy="510369"/>
            </a:xfrm>
          </p:grpSpPr>
          <p:grpSp>
            <p:nvGrpSpPr>
              <p:cNvPr id="235" name="Group 234"/>
              <p:cNvGrpSpPr/>
              <p:nvPr/>
            </p:nvGrpSpPr>
            <p:grpSpPr>
              <a:xfrm>
                <a:off x="3889693" y="4500495"/>
                <a:ext cx="510302" cy="510369"/>
                <a:chOff x="7709" y="1470024"/>
                <a:chExt cx="759261" cy="759360"/>
              </a:xfrm>
              <a:gradFill>
                <a:gsLst>
                  <a:gs pos="50000">
                    <a:schemeClr val="accent1">
                      <a:lumMod val="95000"/>
                    </a:schemeClr>
                  </a:gs>
                  <a:gs pos="0">
                    <a:schemeClr val="tx2">
                      <a:lumMod val="60000"/>
                      <a:lumOff val="40000"/>
                    </a:schemeClr>
                  </a:gs>
                  <a:gs pos="100000">
                    <a:schemeClr val="accent1">
                      <a:alpha val="75000"/>
                      <a:lumMod val="71000"/>
                      <a:lumOff val="29000"/>
                    </a:schemeClr>
                  </a:gs>
                </a:gsLst>
                <a:lin ang="10800000" scaled="1"/>
              </a:gradFill>
            </p:grpSpPr>
            <p:sp>
              <p:nvSpPr>
                <p:cNvPr id="236" name="Oval 235"/>
                <p:cNvSpPr/>
                <p:nvPr/>
              </p:nvSpPr>
              <p:spPr bwMode="gray">
                <a:xfrm>
                  <a:off x="7709" y="1470024"/>
                  <a:ext cx="759261" cy="759064"/>
                </a:xfrm>
                <a:prstGeom prst="ellipse">
                  <a:avLst/>
                </a:prstGeom>
                <a:grpFill/>
                <a:ln w="1905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defTabSz="456673">
                    <a:defRPr/>
                  </a:pPr>
                  <a:endParaRPr lang="en-US" kern="0" cap="all" dirty="0">
                    <a:solidFill>
                      <a:srgbClr val="FFFFFF"/>
                    </a:solidFill>
                    <a:latin typeface="微软雅黑" pitchFamily="34" charset="-122"/>
                    <a:ea typeface="微软雅黑" pitchFamily="34" charset="-122"/>
                  </a:endParaRPr>
                </a:p>
              </p:txBody>
            </p:sp>
            <p:sp>
              <p:nvSpPr>
                <p:cNvPr id="237" name="Oval 236"/>
                <p:cNvSpPr/>
                <p:nvPr/>
              </p:nvSpPr>
              <p:spPr bwMode="gray">
                <a:xfrm>
                  <a:off x="52073" y="1532272"/>
                  <a:ext cx="697293" cy="697112"/>
                </a:xfrm>
                <a:prstGeom prst="ellipse">
                  <a:avLst/>
                </a:prstGeom>
                <a:grpFill/>
                <a:ln w="9525" cap="flat" cmpd="sng" algn="ctr">
                  <a:noFill/>
                  <a:prstDash val="solid"/>
                  <a:round/>
                  <a:headEnd type="none" w="med" len="med"/>
                  <a:tailEnd type="none" w="med" len="med"/>
                </a:ln>
                <a:effectLst/>
              </p:spPr>
              <p:txBody>
                <a:bodyPr wrap="none" lIns="0" tIns="0" rIns="0" bIns="0" rtlCol="0" anchor="ctr"/>
                <a:lstStyle/>
                <a:p>
                  <a:pPr defTabSz="456673">
                    <a:defRPr/>
                  </a:pPr>
                  <a:endParaRPr lang="en-US" sz="1500" kern="0" cap="all" dirty="0">
                    <a:solidFill>
                      <a:srgbClr val="FFFFFF"/>
                    </a:solidFill>
                    <a:latin typeface="微软雅黑" pitchFamily="34" charset="-122"/>
                    <a:ea typeface="微软雅黑" pitchFamily="34" charset="-122"/>
                  </a:endParaRPr>
                </a:p>
              </p:txBody>
            </p:sp>
          </p:grpSp>
          <p:pic>
            <p:nvPicPr>
              <p:cNvPr id="177" name="Picture 176" descr="storage.png"/>
              <p:cNvPicPr>
                <a:picLocks noChangeAspect="1"/>
              </p:cNvPicPr>
              <p:nvPr/>
            </p:nvPicPr>
            <p:blipFill>
              <a:blip r:embed="rId14" cstate="screen">
                <a:biLevel thresh="25000"/>
                <a:extLst>
                  <a:ext uri="{28A0092B-C50C-407E-A947-70E740481C1C}">
                    <a14:useLocalDpi xmlns:a14="http://schemas.microsoft.com/office/drawing/2010/main"/>
                  </a:ext>
                </a:extLst>
              </a:blip>
              <a:stretch>
                <a:fillRect/>
              </a:stretch>
            </p:blipFill>
            <p:spPr bwMode="auto">
              <a:xfrm>
                <a:off x="4030450" y="4649157"/>
                <a:ext cx="246774" cy="254879"/>
              </a:xfrm>
              <a:prstGeom prst="rect">
                <a:avLst/>
              </a:prstGeom>
              <a:effectLst>
                <a:outerShdw blurRad="50800" dist="38100" dir="2700000" algn="tl" rotWithShape="0">
                  <a:srgbClr val="000000">
                    <a:alpha val="43000"/>
                  </a:srgbClr>
                </a:outerShdw>
              </a:effectLst>
            </p:spPr>
          </p:pic>
        </p:grpSp>
      </p:grpSp>
      <p:grpSp>
        <p:nvGrpSpPr>
          <p:cNvPr id="27" name="Group 26"/>
          <p:cNvGrpSpPr/>
          <p:nvPr/>
        </p:nvGrpSpPr>
        <p:grpSpPr>
          <a:xfrm>
            <a:off x="1049280" y="1766807"/>
            <a:ext cx="10090265" cy="1144784"/>
            <a:chOff x="787165" y="1766806"/>
            <a:chExt cx="7569670" cy="1144784"/>
          </a:xfrm>
        </p:grpSpPr>
        <p:sp>
          <p:nvSpPr>
            <p:cNvPr id="260" name="Rounded Rectangle 259"/>
            <p:cNvSpPr/>
            <p:nvPr/>
          </p:nvSpPr>
          <p:spPr bwMode="auto">
            <a:xfrm>
              <a:off x="787165" y="1766806"/>
              <a:ext cx="7569670" cy="1144784"/>
            </a:xfrm>
            <a:prstGeom prst="roundRect">
              <a:avLst>
                <a:gd name="adj" fmla="val 10179"/>
              </a:avLst>
            </a:prstGeom>
            <a:solidFill>
              <a:schemeClr val="bg1"/>
            </a:solidFill>
            <a:ln w="1905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algn="ctr" defTabSz="1218936">
                <a:spcAft>
                  <a:spcPct val="40000"/>
                </a:spcAft>
                <a:defRPr/>
              </a:pPr>
              <a:endParaRPr lang="en-US" sz="1500" b="1" kern="0" dirty="0">
                <a:solidFill>
                  <a:srgbClr val="000000">
                    <a:lumMod val="65000"/>
                    <a:lumOff val="35000"/>
                  </a:srgbClr>
                </a:solidFill>
                <a:latin typeface="微软雅黑" pitchFamily="34" charset="-122"/>
                <a:ea typeface="微软雅黑" pitchFamily="34" charset="-122"/>
              </a:endParaRPr>
            </a:p>
          </p:txBody>
        </p:sp>
        <p:sp>
          <p:nvSpPr>
            <p:cNvPr id="182" name="Rounded Rectangle 181"/>
            <p:cNvSpPr/>
            <p:nvPr/>
          </p:nvSpPr>
          <p:spPr>
            <a:xfrm rot="10800000">
              <a:off x="2043274" y="1805271"/>
              <a:ext cx="6278042" cy="1002107"/>
            </a:xfrm>
            <a:prstGeom prst="roundRect">
              <a:avLst/>
            </a:prstGeom>
            <a:gradFill flip="none" rotWithShape="1">
              <a:gsLst>
                <a:gs pos="63000">
                  <a:srgbClr val="FFFFFF">
                    <a:alpha val="0"/>
                  </a:srgbClr>
                </a:gs>
                <a:gs pos="0">
                  <a:srgbClr val="FFFFFF">
                    <a:alpha val="75000"/>
                  </a:srgbClr>
                </a:gs>
                <a:gs pos="12000">
                  <a:srgbClr val="FFFFFF">
                    <a:alpha val="50000"/>
                  </a:srgbClr>
                </a:gs>
              </a:gsLst>
              <a:lin ang="5400000" scaled="1"/>
              <a:tileRect/>
            </a:gradFill>
            <a:ln w="9525" cap="flat" cmpd="sng" algn="ctr">
              <a:noFill/>
              <a:prstDash val="solid"/>
              <a:round/>
              <a:headEnd type="none" w="med" len="med"/>
              <a:tailEnd type="none" w="med" len="med"/>
            </a:ln>
            <a:effectLst/>
          </p:spPr>
          <p:txBody>
            <a:bodyPr wrap="none" lIns="0" tIns="0" rIns="0" bIns="0" rtlCol="0" anchor="ctr"/>
            <a:lstStyle/>
            <a:p>
              <a:pPr defTabSz="456673"/>
              <a:endParaRPr lang="en-US" sz="2700" kern="0" cap="all">
                <a:solidFill>
                  <a:srgbClr val="FFFFFF"/>
                </a:solidFill>
                <a:latin typeface="微软雅黑" pitchFamily="34" charset="-122"/>
                <a:ea typeface="微软雅黑" pitchFamily="34" charset="-122"/>
              </a:endParaRPr>
            </a:p>
          </p:txBody>
        </p:sp>
        <p:pic>
          <p:nvPicPr>
            <p:cNvPr id="192" name="Picture 191"/>
            <p:cNvPicPr>
              <a:picLocks noChangeAspect="1"/>
            </p:cNvPicPr>
            <p:nvPr/>
          </p:nvPicPr>
          <p:blipFill rotWithShape="1">
            <a:blip r:embed="rId15"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4372558" y="1853398"/>
              <a:ext cx="1377961" cy="945484"/>
            </a:xfrm>
            <a:prstGeom prst="rect">
              <a:avLst/>
            </a:prstGeom>
          </p:spPr>
        </p:pic>
        <p:grpSp>
          <p:nvGrpSpPr>
            <p:cNvPr id="21" name="Group 20"/>
            <p:cNvGrpSpPr/>
            <p:nvPr/>
          </p:nvGrpSpPr>
          <p:grpSpPr>
            <a:xfrm>
              <a:off x="6241843" y="1922744"/>
              <a:ext cx="1719201" cy="761629"/>
              <a:chOff x="6241843" y="1922744"/>
              <a:chExt cx="1719201" cy="761629"/>
            </a:xfrm>
          </p:grpSpPr>
          <p:pic>
            <p:nvPicPr>
              <p:cNvPr id="197" name="Picture 196"/>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7287022" y="2249995"/>
                <a:ext cx="674022" cy="264151"/>
              </a:xfrm>
              <a:prstGeom prst="rect">
                <a:avLst/>
              </a:prstGeom>
              <a:noFill/>
              <a:effectLst/>
            </p:spPr>
          </p:pic>
          <p:pic>
            <p:nvPicPr>
              <p:cNvPr id="198" name="Picture 197"/>
              <p:cNvPicPr>
                <a:picLocks noChangeAspect="1"/>
              </p:cNvPicPr>
              <p:nvPr/>
            </p:nvPicPr>
            <p:blipFill>
              <a:blip r:embed="rId17" cstate="email">
                <a:extLst>
                  <a:ext uri="{28A0092B-C50C-407E-A947-70E740481C1C}">
                    <a14:useLocalDpi xmlns:a14="http://schemas.microsoft.com/office/drawing/2010/main"/>
                  </a:ext>
                </a:extLst>
              </a:blip>
              <a:stretch>
                <a:fillRect/>
              </a:stretch>
            </p:blipFill>
            <p:spPr>
              <a:xfrm>
                <a:off x="6948778" y="1922744"/>
                <a:ext cx="782141" cy="245197"/>
              </a:xfrm>
              <a:prstGeom prst="rect">
                <a:avLst/>
              </a:prstGeom>
              <a:noFill/>
              <a:effectLst/>
            </p:spPr>
          </p:pic>
          <p:pic>
            <p:nvPicPr>
              <p:cNvPr id="199" name="Picture 198"/>
              <p:cNvPicPr>
                <a:picLocks noChangeAspect="1"/>
              </p:cNvPicPr>
              <p:nvPr/>
            </p:nvPicPr>
            <p:blipFill rotWithShape="1">
              <a:blip r:embed="rId18" cstate="screen">
                <a:extLst>
                  <a:ext uri="{28A0092B-C50C-407E-A947-70E740481C1C}">
                    <a14:useLocalDpi xmlns:a14="http://schemas.microsoft.com/office/drawing/2010/main"/>
                  </a:ext>
                </a:extLst>
              </a:blip>
              <a:srcRect/>
              <a:stretch/>
            </p:blipFill>
            <p:spPr>
              <a:xfrm>
                <a:off x="6241843" y="1972823"/>
                <a:ext cx="671910" cy="651568"/>
              </a:xfrm>
              <a:prstGeom prst="rect">
                <a:avLst/>
              </a:prstGeom>
            </p:spPr>
          </p:pic>
          <p:pic>
            <p:nvPicPr>
              <p:cNvPr id="200" name="Picture 199"/>
              <p:cNvPicPr>
                <a:picLocks noChangeAspect="1"/>
              </p:cNvPicPr>
              <p:nvPr/>
            </p:nvPicPr>
            <p:blipFill>
              <a:blip r:embed="rId19" cstate="screen">
                <a:extLst>
                  <a:ext uri="{28A0092B-C50C-407E-A947-70E740481C1C}">
                    <a14:useLocalDpi xmlns:a14="http://schemas.microsoft.com/office/drawing/2010/main"/>
                  </a:ext>
                </a:extLst>
              </a:blip>
              <a:stretch>
                <a:fillRect/>
              </a:stretch>
            </p:blipFill>
            <p:spPr>
              <a:xfrm>
                <a:off x="6834596" y="2495979"/>
                <a:ext cx="698808" cy="188394"/>
              </a:xfrm>
              <a:prstGeom prst="rect">
                <a:avLst/>
              </a:prstGeom>
            </p:spPr>
          </p:pic>
        </p:grpSp>
        <p:grpSp>
          <p:nvGrpSpPr>
            <p:cNvPr id="19" name="Group 18"/>
            <p:cNvGrpSpPr/>
            <p:nvPr/>
          </p:nvGrpSpPr>
          <p:grpSpPr>
            <a:xfrm>
              <a:off x="2360121" y="1945328"/>
              <a:ext cx="1603103" cy="787925"/>
              <a:chOff x="2360121" y="1945328"/>
              <a:chExt cx="1603103" cy="787925"/>
            </a:xfrm>
          </p:grpSpPr>
          <p:pic>
            <p:nvPicPr>
              <p:cNvPr id="215" name="Picture 214"/>
              <p:cNvPicPr>
                <a:picLocks noChangeAspect="1"/>
              </p:cNvPicPr>
              <p:nvPr/>
            </p:nvPicPr>
            <p:blipFill rotWithShape="1">
              <a:blip r:embed="rId20" cstate="screen">
                <a:extLst>
                  <a:ext uri="{28A0092B-C50C-407E-A947-70E740481C1C}">
                    <a14:useLocalDpi xmlns:a14="http://schemas.microsoft.com/office/drawing/2010/main"/>
                  </a:ext>
                </a:extLst>
              </a:blip>
              <a:srcRect/>
              <a:stretch/>
            </p:blipFill>
            <p:spPr>
              <a:xfrm>
                <a:off x="3071866" y="2382071"/>
                <a:ext cx="891358" cy="351182"/>
              </a:xfrm>
              <a:prstGeom prst="rect">
                <a:avLst/>
              </a:prstGeom>
            </p:spPr>
          </p:pic>
          <p:pic>
            <p:nvPicPr>
              <p:cNvPr id="216" name="Picture 215"/>
              <p:cNvPicPr>
                <a:picLocks noChangeAspect="1"/>
              </p:cNvPicPr>
              <p:nvPr/>
            </p:nvPicPr>
            <p:blipFill rotWithShape="1">
              <a:blip r:embed="rId21" cstate="screen">
                <a:extLst>
                  <a:ext uri="{28A0092B-C50C-407E-A947-70E740481C1C}">
                    <a14:useLocalDpi xmlns:a14="http://schemas.microsoft.com/office/drawing/2010/main"/>
                  </a:ext>
                </a:extLst>
              </a:blip>
              <a:srcRect/>
              <a:stretch/>
            </p:blipFill>
            <p:spPr>
              <a:xfrm>
                <a:off x="3098952" y="1945328"/>
                <a:ext cx="743437" cy="377955"/>
              </a:xfrm>
              <a:prstGeom prst="rect">
                <a:avLst/>
              </a:prstGeom>
            </p:spPr>
          </p:pic>
          <p:pic>
            <p:nvPicPr>
              <p:cNvPr id="217" name="Picture 216"/>
              <p:cNvPicPr>
                <a:picLocks noChangeAspect="1"/>
              </p:cNvPicPr>
              <p:nvPr/>
            </p:nvPicPr>
            <p:blipFill>
              <a:blip r:embed="rId22" cstate="screen">
                <a:extLst>
                  <a:ext uri="{28A0092B-C50C-407E-A947-70E740481C1C}">
                    <a14:useLocalDpi xmlns:a14="http://schemas.microsoft.com/office/drawing/2010/main"/>
                  </a:ext>
                </a:extLst>
              </a:blip>
              <a:stretch>
                <a:fillRect/>
              </a:stretch>
            </p:blipFill>
            <p:spPr>
              <a:xfrm>
                <a:off x="2360121" y="2044495"/>
                <a:ext cx="666218" cy="634494"/>
              </a:xfrm>
              <a:prstGeom prst="rect">
                <a:avLst/>
              </a:prstGeom>
            </p:spPr>
          </p:pic>
        </p:grpSp>
        <p:sp>
          <p:nvSpPr>
            <p:cNvPr id="180" name="Rounded Rectangle 179"/>
            <p:cNvSpPr/>
            <p:nvPr/>
          </p:nvSpPr>
          <p:spPr>
            <a:xfrm>
              <a:off x="1981849" y="1831272"/>
              <a:ext cx="6278042" cy="1002107"/>
            </a:xfrm>
            <a:prstGeom prst="roundRect">
              <a:avLst/>
            </a:prstGeom>
            <a:solidFill>
              <a:srgbClr val="FFFFFF">
                <a:alpha val="83922"/>
              </a:srgbClr>
            </a:solidFill>
            <a:ln w="9525" cap="flat" cmpd="sng" algn="ctr">
              <a:noFill/>
              <a:prstDash val="solid"/>
              <a:round/>
              <a:headEnd type="none" w="med" len="med"/>
              <a:tailEnd type="none" w="med" len="med"/>
            </a:ln>
            <a:effectLst/>
          </p:spPr>
          <p:txBody>
            <a:bodyPr wrap="none" lIns="0" tIns="0" rIns="0" bIns="0" rtlCol="0" anchor="ctr"/>
            <a:lstStyle/>
            <a:p>
              <a:pPr defTabSz="456673"/>
              <a:endParaRPr lang="en-US" sz="2700" kern="0" cap="all">
                <a:solidFill>
                  <a:srgbClr val="FFFFFF"/>
                </a:solidFill>
                <a:latin typeface="微软雅黑" pitchFamily="34" charset="-122"/>
                <a:ea typeface="微软雅黑" pitchFamily="34" charset="-122"/>
              </a:endParaRPr>
            </a:p>
          </p:txBody>
        </p:sp>
        <p:sp>
          <p:nvSpPr>
            <p:cNvPr id="232" name="TextBox 231"/>
            <p:cNvSpPr txBox="1"/>
            <p:nvPr/>
          </p:nvSpPr>
          <p:spPr>
            <a:xfrm>
              <a:off x="885326" y="2125312"/>
              <a:ext cx="1369880" cy="384632"/>
            </a:xfrm>
            <a:prstGeom prst="rect">
              <a:avLst/>
            </a:prstGeom>
            <a:noFill/>
          </p:spPr>
          <p:txBody>
            <a:bodyPr wrap="square" lIns="91352" tIns="45676" rIns="91352" bIns="45676" anchor="ctr">
              <a:spAutoFit/>
            </a:bodyPr>
            <a:lstStyle/>
            <a:p>
              <a:pPr defTabSz="1218936">
                <a:defRPr/>
              </a:pPr>
              <a:r>
                <a:rPr lang="zh-SG" altLang="en-US" sz="1900" b="1" kern="0">
                  <a:solidFill>
                    <a:srgbClr val="000000">
                      <a:lumMod val="65000"/>
                      <a:lumOff val="35000"/>
                    </a:srgbClr>
                  </a:solidFill>
                  <a:latin typeface="微软雅黑" pitchFamily="34" charset="-122"/>
                  <a:ea typeface="微软雅黑" pitchFamily="34" charset="-122"/>
                </a:rPr>
                <a:t>应用</a:t>
              </a:r>
              <a:endParaRPr lang="zh-SG" altLang="en-US" sz="1500" b="1" kern="0" dirty="0">
                <a:solidFill>
                  <a:srgbClr val="000000">
                    <a:lumMod val="65000"/>
                    <a:lumOff val="35000"/>
                  </a:srgbClr>
                </a:solidFill>
                <a:latin typeface="微软雅黑" pitchFamily="34" charset="-122"/>
                <a:ea typeface="微软雅黑" pitchFamily="34" charset="-122"/>
              </a:endParaRPr>
            </a:p>
          </p:txBody>
        </p:sp>
        <p:grpSp>
          <p:nvGrpSpPr>
            <p:cNvPr id="22" name="Group 21"/>
            <p:cNvGrpSpPr/>
            <p:nvPr/>
          </p:nvGrpSpPr>
          <p:grpSpPr>
            <a:xfrm>
              <a:off x="4039305" y="1972823"/>
              <a:ext cx="2044466" cy="711550"/>
              <a:chOff x="4090140" y="1972823"/>
              <a:chExt cx="2044466" cy="711550"/>
            </a:xfrm>
          </p:grpSpPr>
          <p:cxnSp>
            <p:nvCxnSpPr>
              <p:cNvPr id="183" name="Straight Connector 182"/>
              <p:cNvCxnSpPr/>
              <p:nvPr/>
            </p:nvCxnSpPr>
            <p:spPr>
              <a:xfrm>
                <a:off x="4090140" y="1972823"/>
                <a:ext cx="0" cy="711550"/>
              </a:xfrm>
              <a:prstGeom prst="line">
                <a:avLst/>
              </a:prstGeom>
              <a:ln w="635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6134606" y="1972823"/>
                <a:ext cx="0" cy="711550"/>
              </a:xfrm>
              <a:prstGeom prst="line">
                <a:avLst/>
              </a:prstGeom>
              <a:ln w="635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sp>
        <p:nvSpPr>
          <p:cNvPr id="10" name="Slide Number Placeholder 9"/>
          <p:cNvSpPr>
            <a:spLocks noGrp="1"/>
          </p:cNvSpPr>
          <p:nvPr>
            <p:ph type="sldNum" sz="quarter" idx="12"/>
          </p:nvPr>
        </p:nvSpPr>
        <p:spPr/>
        <p:txBody>
          <a:bodyPr/>
          <a:lstStyle/>
          <a:p>
            <a:fld id="{6EA6D8CF-3CDE-4807-BCD2-C9F2B831AAA5}" type="slidenum">
              <a:rPr lang="en-US" smtClean="0">
                <a:solidFill>
                  <a:prstClr val="white"/>
                </a:solidFill>
                <a:latin typeface="微软雅黑" pitchFamily="34" charset="-122"/>
                <a:ea typeface="微软雅黑" pitchFamily="34" charset="-122"/>
              </a:rPr>
              <a:pPr/>
              <a:t>24</a:t>
            </a:fld>
            <a:endParaRPr lang="en-US">
              <a:solidFill>
                <a:prstClr val="white"/>
              </a:solidFill>
              <a:latin typeface="微软雅黑" pitchFamily="34" charset="-122"/>
              <a:ea typeface="微软雅黑" pitchFamily="34" charset="-122"/>
            </a:endParaRPr>
          </a:p>
        </p:txBody>
      </p:sp>
      <p:grpSp>
        <p:nvGrpSpPr>
          <p:cNvPr id="224" name="Group 223"/>
          <p:cNvGrpSpPr/>
          <p:nvPr/>
        </p:nvGrpSpPr>
        <p:grpSpPr>
          <a:xfrm>
            <a:off x="1054332" y="725001"/>
            <a:ext cx="10090265" cy="1032578"/>
            <a:chOff x="790955" y="724999"/>
            <a:chExt cx="7569670" cy="1032577"/>
          </a:xfrm>
        </p:grpSpPr>
        <p:sp>
          <p:nvSpPr>
            <p:cNvPr id="208" name="Rounded Rectangle 207"/>
            <p:cNvSpPr/>
            <p:nvPr/>
          </p:nvSpPr>
          <p:spPr bwMode="auto">
            <a:xfrm>
              <a:off x="790955" y="810535"/>
              <a:ext cx="7569670" cy="930283"/>
            </a:xfrm>
            <a:prstGeom prst="roundRect">
              <a:avLst>
                <a:gd name="adj" fmla="val 10179"/>
              </a:avLst>
            </a:prstGeom>
            <a:solidFill>
              <a:srgbClr val="C6C6C6"/>
            </a:solidFill>
            <a:ln w="12700">
              <a:gradFill flip="none" rotWithShape="1">
                <a:gsLst>
                  <a:gs pos="50000">
                    <a:srgbClr val="FFFFFF">
                      <a:lumMod val="95000"/>
                    </a:srgbClr>
                  </a:gs>
                  <a:gs pos="0">
                    <a:srgbClr val="FFFFFF">
                      <a:lumMod val="65000"/>
                    </a:srgbClr>
                  </a:gs>
                  <a:gs pos="100000">
                    <a:srgbClr val="FFFFFF">
                      <a:lumMod val="65000"/>
                    </a:srgbClr>
                  </a:gs>
                </a:gsLst>
                <a:lin ang="10800000" scaled="1"/>
                <a:tileRect/>
              </a:gradFill>
              <a:round/>
              <a:headEnd/>
              <a:tailEnd/>
            </a:ln>
            <a:effectLst>
              <a:innerShdw blurRad="152400">
                <a:prstClr val="black"/>
              </a:innerShdw>
            </a:effectLst>
          </p:spPr>
          <p:txBody>
            <a:bodyPr wrap="none" lIns="0" tIns="0" rIns="0" bIns="0" rtlCol="0" anchor="ctr"/>
            <a:lstStyle/>
            <a:p>
              <a:pPr defTabSz="456453"/>
              <a:endParaRPr lang="en-US" sz="900" kern="0" cap="all" dirty="0" err="1">
                <a:solidFill>
                  <a:srgbClr val="FFFFFF"/>
                </a:solidFill>
                <a:latin typeface="微软雅黑" pitchFamily="34" charset="-122"/>
                <a:ea typeface="微软雅黑" pitchFamily="34" charset="-122"/>
              </a:endParaRPr>
            </a:p>
          </p:txBody>
        </p:sp>
        <p:sp>
          <p:nvSpPr>
            <p:cNvPr id="115" name="Rounded Rectangle 114"/>
            <p:cNvSpPr/>
            <p:nvPr/>
          </p:nvSpPr>
          <p:spPr bwMode="auto">
            <a:xfrm>
              <a:off x="828870" y="864854"/>
              <a:ext cx="7498080" cy="820600"/>
            </a:xfrm>
            <a:prstGeom prst="roundRect">
              <a:avLst>
                <a:gd name="adj" fmla="val 11162"/>
              </a:avLst>
            </a:prstGeom>
            <a:solidFill>
              <a:srgbClr val="FFFFFF">
                <a:alpha val="50000"/>
              </a:srgbClr>
            </a:solidFill>
            <a:ln w="9525" cap="flat" cmpd="sng" algn="ctr">
              <a:noFill/>
              <a:prstDash val="solid"/>
              <a:round/>
              <a:headEnd type="none" w="med" len="med"/>
              <a:tailEnd type="none" w="med" len="med"/>
            </a:ln>
            <a:effectLst/>
          </p:spPr>
          <p:txBody>
            <a:bodyPr wrap="none" lIns="0" tIns="0" rIns="0" bIns="0" rtlCol="0" anchor="ctr"/>
            <a:lstStyle/>
            <a:p>
              <a:pPr defTabSz="456673">
                <a:defRPr/>
              </a:pPr>
              <a:endParaRPr lang="en-US" sz="2800" kern="0" cap="all" dirty="0" err="1">
                <a:solidFill>
                  <a:srgbClr val="FFFFFF"/>
                </a:solidFill>
                <a:latin typeface="微软雅黑" pitchFamily="34" charset="-122"/>
                <a:ea typeface="微软雅黑" pitchFamily="34" charset="-122"/>
              </a:endParaRPr>
            </a:p>
          </p:txBody>
        </p:sp>
        <p:pic>
          <p:nvPicPr>
            <p:cNvPr id="18" name="Picture 2"/>
            <p:cNvPicPr>
              <a:picLocks noChangeAspect="1" noChangeArrowheads="1"/>
            </p:cNvPicPr>
            <p:nvPr/>
          </p:nvPicPr>
          <p:blipFill>
            <a:blip r:embed="rId23" cstate="print">
              <a:extLst>
                <a:ext uri="{28A0092B-C50C-407E-A947-70E740481C1C}">
                  <a14:useLocalDpi xmlns:a14="http://schemas.microsoft.com/office/drawing/2010/main" val="0"/>
                </a:ext>
              </a:extLst>
            </a:blip>
            <a:stretch>
              <a:fillRect/>
            </a:stretch>
          </p:blipFill>
          <p:spPr bwMode="auto">
            <a:xfrm>
              <a:off x="2482787" y="724999"/>
              <a:ext cx="4948250" cy="81385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10" name="Rounded Rectangle 109"/>
            <p:cNvSpPr/>
            <p:nvPr/>
          </p:nvSpPr>
          <p:spPr>
            <a:xfrm>
              <a:off x="1802334" y="878505"/>
              <a:ext cx="6278042" cy="546093"/>
            </a:xfrm>
            <a:prstGeom prst="roundRect">
              <a:avLst/>
            </a:prstGeom>
            <a:gradFill>
              <a:gsLst>
                <a:gs pos="25000">
                  <a:srgbClr val="FFFFFF">
                    <a:alpha val="78000"/>
                  </a:srgbClr>
                </a:gs>
                <a:gs pos="0">
                  <a:schemeClr val="bg1">
                    <a:alpha val="0"/>
                  </a:schemeClr>
                </a:gs>
                <a:gs pos="50000">
                  <a:schemeClr val="bg1">
                    <a:alpha val="78000"/>
                  </a:schemeClr>
                </a:gs>
                <a:gs pos="75000">
                  <a:srgbClr val="FFFFFF">
                    <a:alpha val="78000"/>
                  </a:srgbClr>
                </a:gs>
                <a:gs pos="100000">
                  <a:schemeClr val="bg1">
                    <a:alpha val="0"/>
                  </a:schemeClr>
                </a:gs>
              </a:gsLst>
              <a:lin ang="0" scaled="1"/>
            </a:gradFill>
            <a:ln w="9525" cap="flat" cmpd="sng" algn="ctr">
              <a:noFill/>
              <a:prstDash val="solid"/>
              <a:round/>
              <a:headEnd type="none" w="med" len="med"/>
              <a:tailEnd type="none" w="med" len="med"/>
            </a:ln>
            <a:effectLst>
              <a:softEdge rad="0"/>
            </a:effectLst>
          </p:spPr>
          <p:txBody>
            <a:bodyPr wrap="none" lIns="0" tIns="0" rIns="0" bIns="0" rtlCol="0" anchor="ctr"/>
            <a:lstStyle/>
            <a:p>
              <a:pPr defTabSz="456673"/>
              <a:endParaRPr lang="en-US" sz="2700" kern="0" cap="all">
                <a:solidFill>
                  <a:srgbClr val="FFFFFF"/>
                </a:solidFill>
                <a:latin typeface="微软雅黑" pitchFamily="34" charset="-122"/>
                <a:ea typeface="微软雅黑" pitchFamily="34" charset="-122"/>
              </a:endParaRPr>
            </a:p>
          </p:txBody>
        </p:sp>
        <p:sp>
          <p:nvSpPr>
            <p:cNvPr id="209" name="TextBox 208"/>
            <p:cNvSpPr txBox="1"/>
            <p:nvPr/>
          </p:nvSpPr>
          <p:spPr>
            <a:xfrm>
              <a:off x="885326" y="1070164"/>
              <a:ext cx="1466212" cy="384632"/>
            </a:xfrm>
            <a:prstGeom prst="rect">
              <a:avLst/>
            </a:prstGeom>
            <a:noFill/>
          </p:spPr>
          <p:txBody>
            <a:bodyPr wrap="square" lIns="91352" tIns="45676" rIns="91352" bIns="45676" anchor="ctr">
              <a:spAutoFit/>
            </a:bodyPr>
            <a:lstStyle/>
            <a:p>
              <a:pPr defTabSz="1218936">
                <a:defRPr/>
              </a:pPr>
              <a:r>
                <a:rPr lang="zh-SG" altLang="en-US" sz="1900" b="1" kern="0">
                  <a:solidFill>
                    <a:srgbClr val="000000">
                      <a:lumMod val="65000"/>
                      <a:lumOff val="35000"/>
                    </a:srgbClr>
                  </a:solidFill>
                  <a:latin typeface="微软雅黑" pitchFamily="34" charset="-122"/>
                  <a:ea typeface="微软雅黑" pitchFamily="34" charset="-122"/>
                </a:rPr>
                <a:t>终端用户</a:t>
              </a:r>
              <a:r>
                <a:rPr lang="zh-SG" altLang="en-US" sz="1900" b="1" kern="0">
                  <a:solidFill>
                    <a:srgbClr val="595959"/>
                  </a:solidFill>
                  <a:latin typeface="微软雅黑" pitchFamily="34" charset="-122"/>
                  <a:ea typeface="微软雅黑" pitchFamily="34" charset="-122"/>
                </a:rPr>
                <a:t>计算</a:t>
              </a:r>
            </a:p>
          </p:txBody>
        </p:sp>
        <p:sp>
          <p:nvSpPr>
            <p:cNvPr id="228" name="Rectangle 227"/>
            <p:cNvSpPr/>
            <p:nvPr/>
          </p:nvSpPr>
          <p:spPr>
            <a:xfrm>
              <a:off x="2641413" y="1019020"/>
              <a:ext cx="679207" cy="338554"/>
            </a:xfrm>
            <a:prstGeom prst="rect">
              <a:avLst/>
            </a:prstGeom>
          </p:spPr>
          <p:txBody>
            <a:bodyPr wrap="square" lIns="0" rIns="0">
              <a:spAutoFit/>
            </a:bodyPr>
            <a:lstStyle/>
            <a:p>
              <a:pPr algn="ctr" defTabSz="1218936">
                <a:spcAft>
                  <a:spcPct val="40000"/>
                </a:spcAft>
                <a:defRPr/>
              </a:pPr>
              <a:r>
                <a:rPr lang="zh-SG" altLang="en-US" sz="1600" b="1" kern="0" dirty="0">
                  <a:solidFill>
                    <a:srgbClr val="595959"/>
                  </a:solidFill>
                  <a:latin typeface="微软雅黑" pitchFamily="34" charset="-122"/>
                  <a:ea typeface="微软雅黑" pitchFamily="34" charset="-122"/>
                </a:rPr>
                <a:t>桌面 </a:t>
              </a:r>
            </a:p>
          </p:txBody>
        </p:sp>
        <p:sp>
          <p:nvSpPr>
            <p:cNvPr id="223" name="Rectangle 222"/>
            <p:cNvSpPr/>
            <p:nvPr/>
          </p:nvSpPr>
          <p:spPr>
            <a:xfrm>
              <a:off x="6682859" y="1019020"/>
              <a:ext cx="811116" cy="338554"/>
            </a:xfrm>
            <a:prstGeom prst="rect">
              <a:avLst/>
            </a:prstGeom>
          </p:spPr>
          <p:txBody>
            <a:bodyPr wrap="square">
              <a:spAutoFit/>
            </a:bodyPr>
            <a:lstStyle/>
            <a:p>
              <a:pPr algn="ctr" defTabSz="1218936">
                <a:spcAft>
                  <a:spcPct val="40000"/>
                </a:spcAft>
                <a:defRPr/>
              </a:pPr>
              <a:r>
                <a:rPr lang="zh-SG" altLang="en-US" sz="1600" b="1" kern="0">
                  <a:solidFill>
                    <a:srgbClr val="595959"/>
                  </a:solidFill>
                  <a:latin typeface="微软雅黑" pitchFamily="34" charset="-122"/>
                  <a:ea typeface="微软雅黑" pitchFamily="34" charset="-122"/>
                </a:rPr>
                <a:t>移动</a:t>
              </a:r>
            </a:p>
          </p:txBody>
        </p:sp>
        <p:cxnSp>
          <p:nvCxnSpPr>
            <p:cNvPr id="12" name="Straight Connector 11"/>
            <p:cNvCxnSpPr/>
            <p:nvPr/>
          </p:nvCxnSpPr>
          <p:spPr>
            <a:xfrm>
              <a:off x="5061538" y="881399"/>
              <a:ext cx="0" cy="566401"/>
            </a:xfrm>
            <a:prstGeom prst="line">
              <a:avLst/>
            </a:prstGeom>
            <a:ln w="635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111" name="TextBox 110"/>
            <p:cNvSpPr txBox="1"/>
            <p:nvPr/>
          </p:nvSpPr>
          <p:spPr>
            <a:xfrm>
              <a:off x="1945655" y="1372944"/>
              <a:ext cx="6231766" cy="384632"/>
            </a:xfrm>
            <a:prstGeom prst="rect">
              <a:avLst/>
            </a:prstGeom>
            <a:gradFill flip="none" rotWithShape="1">
              <a:gsLst>
                <a:gs pos="0">
                  <a:schemeClr val="bg1">
                    <a:alpha val="0"/>
                  </a:schemeClr>
                </a:gs>
                <a:gs pos="50000">
                  <a:schemeClr val="bg1"/>
                </a:gs>
                <a:gs pos="100000">
                  <a:schemeClr val="bg1">
                    <a:alpha val="0"/>
                  </a:schemeClr>
                </a:gs>
              </a:gsLst>
              <a:lin ang="0" scaled="1"/>
              <a:tileRect/>
            </a:gradFill>
            <a:ln>
              <a:gradFill flip="none" rotWithShape="1">
                <a:gsLst>
                  <a:gs pos="0">
                    <a:schemeClr val="bg1">
                      <a:lumMod val="50000"/>
                      <a:alpha val="0"/>
                    </a:schemeClr>
                  </a:gs>
                  <a:gs pos="50000">
                    <a:schemeClr val="bg1">
                      <a:lumMod val="50000"/>
                    </a:schemeClr>
                  </a:gs>
                  <a:gs pos="100000">
                    <a:schemeClr val="bg1">
                      <a:lumMod val="50000"/>
                      <a:alpha val="0"/>
                    </a:schemeClr>
                  </a:gs>
                </a:gsLst>
                <a:lin ang="0" scaled="1"/>
                <a:tileRect/>
              </a:gradFill>
            </a:ln>
          </p:spPr>
          <p:txBody>
            <a:bodyPr wrap="square" lIns="91352" tIns="45676" rIns="91352" bIns="45676" anchor="ctr">
              <a:spAutoFit/>
            </a:bodyPr>
            <a:lstStyle/>
            <a:p>
              <a:pPr algn="ctr" defTabSz="1218936">
                <a:defRPr/>
              </a:pPr>
              <a:r>
                <a:rPr sz="1900" b="1" kern="0">
                  <a:solidFill>
                    <a:srgbClr val="000000">
                      <a:lumMod val="65000"/>
                      <a:lumOff val="35000"/>
                    </a:srgbClr>
                  </a:solidFill>
                  <a:latin typeface="微软雅黑" pitchFamily="34" charset="-122"/>
                  <a:ea typeface="微软雅黑" pitchFamily="34" charset="-122"/>
                </a:rPr>
                <a:t>Virtual Workspace</a:t>
              </a:r>
              <a:endParaRPr lang="en-US" sz="1900" b="1" kern="0" dirty="0">
                <a:solidFill>
                  <a:srgbClr val="000000">
                    <a:lumMod val="65000"/>
                    <a:lumOff val="35000"/>
                  </a:srgbClr>
                </a:solidFill>
                <a:latin typeface="微软雅黑" pitchFamily="34" charset="-122"/>
                <a:ea typeface="微软雅黑" pitchFamily="34" charset="-122"/>
              </a:endParaRPr>
            </a:p>
          </p:txBody>
        </p:sp>
      </p:grpSp>
      <p:sp>
        <p:nvSpPr>
          <p:cNvPr id="262" name="Rectangle 261"/>
          <p:cNvSpPr/>
          <p:nvPr/>
        </p:nvSpPr>
        <p:spPr>
          <a:xfrm>
            <a:off x="6378615" y="2129919"/>
            <a:ext cx="736697" cy="415476"/>
          </a:xfrm>
          <a:prstGeom prst="rect">
            <a:avLst/>
          </a:prstGeom>
        </p:spPr>
        <p:txBody>
          <a:bodyPr wrap="none" lIns="121893" tIns="60947" rIns="121893" bIns="60947">
            <a:spAutoFit/>
          </a:bodyPr>
          <a:lstStyle/>
          <a:p>
            <a:pPr algn="ctr" defTabSz="1218936">
              <a:spcAft>
                <a:spcPct val="40000"/>
              </a:spcAft>
              <a:defRPr/>
            </a:pPr>
            <a:r>
              <a:rPr lang="zh-SG" altLang="en-US" sz="1900" b="1" kern="0">
                <a:solidFill>
                  <a:srgbClr val="000000">
                    <a:lumMod val="65000"/>
                    <a:lumOff val="35000"/>
                  </a:srgbClr>
                </a:solidFill>
                <a:latin typeface="微软雅黑" pitchFamily="34" charset="-122"/>
                <a:ea typeface="微软雅黑" pitchFamily="34" charset="-122"/>
              </a:rPr>
              <a:t>现代</a:t>
            </a:r>
            <a:endParaRPr lang="zh-SG" altLang="en-US" sz="1900" b="1" kern="0" dirty="0">
              <a:solidFill>
                <a:srgbClr val="000000">
                  <a:lumMod val="65000"/>
                  <a:lumOff val="35000"/>
                </a:srgbClr>
              </a:solidFill>
              <a:latin typeface="微软雅黑" pitchFamily="34" charset="-122"/>
              <a:ea typeface="微软雅黑" pitchFamily="34" charset="-122"/>
            </a:endParaRPr>
          </a:p>
        </p:txBody>
      </p:sp>
      <p:sp>
        <p:nvSpPr>
          <p:cNvPr id="263" name="Rectangle 262"/>
          <p:cNvSpPr/>
          <p:nvPr/>
        </p:nvSpPr>
        <p:spPr>
          <a:xfrm>
            <a:off x="9027517" y="2129919"/>
            <a:ext cx="842497" cy="415476"/>
          </a:xfrm>
          <a:prstGeom prst="rect">
            <a:avLst/>
          </a:prstGeom>
        </p:spPr>
        <p:txBody>
          <a:bodyPr wrap="none" lIns="121893" tIns="60947" rIns="121893" bIns="60947">
            <a:spAutoFit/>
          </a:bodyPr>
          <a:lstStyle/>
          <a:p>
            <a:pPr algn="ctr" defTabSz="1218936">
              <a:spcAft>
                <a:spcPct val="40000"/>
              </a:spcAft>
              <a:defRPr/>
            </a:pPr>
            <a:r>
              <a:rPr sz="1900" b="1" kern="0">
                <a:solidFill>
                  <a:srgbClr val="000000">
                    <a:lumMod val="65000"/>
                    <a:lumOff val="35000"/>
                  </a:srgbClr>
                </a:solidFill>
                <a:latin typeface="微软雅黑" pitchFamily="34" charset="-122"/>
                <a:ea typeface="微软雅黑" pitchFamily="34" charset="-122"/>
              </a:rPr>
              <a:t>SaaS</a:t>
            </a:r>
            <a:endParaRPr lang="en-US" sz="1900" b="1" kern="0" dirty="0">
              <a:solidFill>
                <a:srgbClr val="000000">
                  <a:lumMod val="65000"/>
                  <a:lumOff val="35000"/>
                </a:srgbClr>
              </a:solidFill>
              <a:latin typeface="微软雅黑" pitchFamily="34" charset="-122"/>
              <a:ea typeface="微软雅黑" pitchFamily="34" charset="-122"/>
            </a:endParaRPr>
          </a:p>
        </p:txBody>
      </p:sp>
      <p:sp>
        <p:nvSpPr>
          <p:cNvPr id="261" name="Rectangle 260"/>
          <p:cNvSpPr/>
          <p:nvPr/>
        </p:nvSpPr>
        <p:spPr>
          <a:xfrm>
            <a:off x="3597333" y="2172254"/>
            <a:ext cx="804024" cy="415476"/>
          </a:xfrm>
          <a:prstGeom prst="rect">
            <a:avLst/>
          </a:prstGeom>
        </p:spPr>
        <p:txBody>
          <a:bodyPr wrap="none" lIns="121893" tIns="60947" rIns="121893" bIns="60947">
            <a:spAutoFit/>
          </a:bodyPr>
          <a:lstStyle/>
          <a:p>
            <a:pPr algn="ctr" defTabSz="1218936">
              <a:spcAft>
                <a:spcPct val="40000"/>
              </a:spcAft>
              <a:defRPr/>
            </a:pPr>
            <a:r>
              <a:rPr lang="zh-SG" altLang="en-US" sz="1900" b="1" kern="0">
                <a:solidFill>
                  <a:srgbClr val="000000">
                    <a:lumMod val="65000"/>
                    <a:lumOff val="35000"/>
                  </a:srgbClr>
                </a:solidFill>
                <a:latin typeface="微软雅黑" pitchFamily="34" charset="-122"/>
                <a:ea typeface="微软雅黑" pitchFamily="34" charset="-122"/>
              </a:rPr>
              <a:t>传</a:t>
            </a:r>
            <a:r>
              <a:rPr lang="zh-SG" altLang="en-US" sz="1900" b="1" kern="0">
                <a:solidFill>
                  <a:prstClr val="black">
                    <a:lumMod val="75000"/>
                    <a:lumOff val="25000"/>
                  </a:prstClr>
                </a:solidFill>
                <a:latin typeface="微软雅黑" pitchFamily="34" charset="-122"/>
                <a:ea typeface="微软雅黑" pitchFamily="34" charset="-122"/>
              </a:rPr>
              <a:t>统</a:t>
            </a:r>
            <a:r>
              <a:rPr sz="1900" b="1" kern="0">
                <a:solidFill>
                  <a:srgbClr val="000000">
                    <a:lumMod val="65000"/>
                    <a:lumOff val="35000"/>
                  </a:srgbClr>
                </a:solidFill>
                <a:latin typeface="微软雅黑" pitchFamily="34" charset="-122"/>
                <a:ea typeface="微软雅黑" pitchFamily="34" charset="-122"/>
              </a:rPr>
              <a:t> </a:t>
            </a:r>
          </a:p>
        </p:txBody>
      </p:sp>
    </p:spTree>
    <p:extLst>
      <p:ext uri="{BB962C8B-B14F-4D97-AF65-F5344CB8AC3E}">
        <p14:creationId xmlns:p14="http://schemas.microsoft.com/office/powerpoint/2010/main" val="216475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61"/>
                                        </p:tgtEl>
                                        <p:attrNameLst>
                                          <p:attrName>style.visibility</p:attrName>
                                        </p:attrNameLst>
                                      </p:cBhvr>
                                      <p:to>
                                        <p:strVal val="visible"/>
                                      </p:to>
                                    </p:set>
                                    <p:animEffect transition="in" filter="fade">
                                      <p:cBhvr>
                                        <p:cTn id="11" dur="500"/>
                                        <p:tgtEl>
                                          <p:spTgt spid="26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2"/>
                                        </p:tgtEl>
                                        <p:attrNameLst>
                                          <p:attrName>style.visibility</p:attrName>
                                        </p:attrNameLst>
                                      </p:cBhvr>
                                      <p:to>
                                        <p:strVal val="visible"/>
                                      </p:to>
                                    </p:set>
                                    <p:animEffect transition="in" filter="fade">
                                      <p:cBhvr>
                                        <p:cTn id="15" dur="500"/>
                                        <p:tgtEl>
                                          <p:spTgt spid="26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63"/>
                                        </p:tgtEl>
                                        <p:attrNameLst>
                                          <p:attrName>style.visibility</p:attrName>
                                        </p:attrNameLst>
                                      </p:cBhvr>
                                      <p:to>
                                        <p:strVal val="visible"/>
                                      </p:to>
                                    </p:set>
                                    <p:animEffect transition="in" filter="fade">
                                      <p:cBhvr>
                                        <p:cTn id="19" dur="500"/>
                                        <p:tgtEl>
                                          <p:spTgt spid="263"/>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84"/>
                                        </p:tgtEl>
                                        <p:attrNameLst>
                                          <p:attrName>style.visibility</p:attrName>
                                        </p:attrNameLst>
                                      </p:cBhvr>
                                      <p:to>
                                        <p:strVal val="visible"/>
                                      </p:to>
                                    </p:set>
                                    <p:animEffect transition="in" filter="fade">
                                      <p:cBhvr>
                                        <p:cTn id="23" dur="500"/>
                                        <p:tgtEl>
                                          <p:spTgt spid="184"/>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62"/>
                                        </p:tgtEl>
                                        <p:attrNameLst>
                                          <p:attrName>style.visibility</p:attrName>
                                        </p:attrNameLst>
                                      </p:cBhvr>
                                      <p:to>
                                        <p:strVal val="visible"/>
                                      </p:to>
                                    </p:set>
                                    <p:animEffect transition="in" filter="fade">
                                      <p:cBhvr>
                                        <p:cTn id="27" dur="500"/>
                                        <p:tgtEl>
                                          <p:spTgt spid="162"/>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155"/>
                                        </p:tgtEl>
                                        <p:attrNameLst>
                                          <p:attrName>style.visibility</p:attrName>
                                        </p:attrNameLst>
                                      </p:cBhvr>
                                      <p:to>
                                        <p:strVal val="visible"/>
                                      </p:to>
                                    </p:set>
                                    <p:animEffect transition="in" filter="wipe(down)">
                                      <p:cBhvr>
                                        <p:cTn id="31" dur="500"/>
                                        <p:tgtEl>
                                          <p:spTgt spid="155"/>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56"/>
                                        </p:tgtEl>
                                        <p:attrNameLst>
                                          <p:attrName>style.visibility</p:attrName>
                                        </p:attrNameLst>
                                      </p:cBhvr>
                                      <p:to>
                                        <p:strVal val="visible"/>
                                      </p:to>
                                    </p:set>
                                    <p:animEffect transition="in" filter="fade">
                                      <p:cBhvr>
                                        <p:cTn id="35" dur="500"/>
                                        <p:tgtEl>
                                          <p:spTgt spid="156"/>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500"/>
                                        <p:tgtEl>
                                          <p:spTgt spid="4"/>
                                        </p:tgtEl>
                                      </p:cBhvr>
                                    </p:animEffect>
                                  </p:childTnLst>
                                </p:cTn>
                              </p:par>
                            </p:childTnLst>
                          </p:cTn>
                        </p:par>
                        <p:par>
                          <p:cTn id="40" fill="hold">
                            <p:stCondLst>
                              <p:cond delay="4500"/>
                            </p:stCondLst>
                            <p:childTnLst>
                              <p:par>
                                <p:cTn id="41" presetID="22" presetClass="entr" presetSubtype="4" fill="hold" nodeType="after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wipe(down)">
                                      <p:cBhvr>
                                        <p:cTn id="43" dur="500"/>
                                        <p:tgtEl>
                                          <p:spTgt spid="28"/>
                                        </p:tgtEl>
                                      </p:cBhvr>
                                    </p:animEffect>
                                  </p:childTnLst>
                                </p:cTn>
                              </p:par>
                            </p:childTnLst>
                          </p:cTn>
                        </p:par>
                        <p:par>
                          <p:cTn id="44" fill="hold">
                            <p:stCondLst>
                              <p:cond delay="5000"/>
                            </p:stCondLst>
                            <p:childTnLst>
                              <p:par>
                                <p:cTn id="45" presetID="22" presetClass="entr" presetSubtype="4" fill="hold"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wipe(down)">
                                      <p:cBhvr>
                                        <p:cTn id="47" dur="500"/>
                                        <p:tgtEl>
                                          <p:spTgt spid="29"/>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153"/>
                                        </p:tgtEl>
                                        <p:attrNameLst>
                                          <p:attrName>style.visibility</p:attrName>
                                        </p:attrNameLst>
                                      </p:cBhvr>
                                      <p:to>
                                        <p:strVal val="visible"/>
                                      </p:to>
                                    </p:set>
                                    <p:animEffect transition="in" filter="fade">
                                      <p:cBhvr>
                                        <p:cTn id="51" dur="500"/>
                                        <p:tgtEl>
                                          <p:spTgt spid="153"/>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152"/>
                                        </p:tgtEl>
                                        <p:attrNameLst>
                                          <p:attrName>style.visibility</p:attrName>
                                        </p:attrNameLst>
                                      </p:cBhvr>
                                      <p:to>
                                        <p:strVal val="visible"/>
                                      </p:to>
                                    </p:set>
                                    <p:animEffect transition="in" filter="fade">
                                      <p:cBhvr>
                                        <p:cTn id="55" dur="500"/>
                                        <p:tgtEl>
                                          <p:spTgt spid="152"/>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30"/>
                                        </p:tgtEl>
                                        <p:attrNameLst>
                                          <p:attrName>style.visibility</p:attrName>
                                        </p:attrNameLst>
                                      </p:cBhvr>
                                      <p:to>
                                        <p:strVal val="visible"/>
                                      </p:to>
                                    </p:set>
                                    <p:animEffect transition="in" filter="fade">
                                      <p:cBhvr>
                                        <p:cTn id="59" dur="500"/>
                                        <p:tgtEl>
                                          <p:spTgt spid="30"/>
                                        </p:tgtEl>
                                      </p:cBhvr>
                                    </p:animEffect>
                                  </p:childTnLst>
                                </p:cTn>
                              </p:par>
                            </p:childTnLst>
                          </p:cTn>
                        </p:par>
                        <p:par>
                          <p:cTn id="60" fill="hold">
                            <p:stCondLst>
                              <p:cond delay="7000"/>
                            </p:stCondLst>
                            <p:childTnLst>
                              <p:par>
                                <p:cTn id="61" presetID="22" presetClass="entr" presetSubtype="8" fill="hold" grpId="0" nodeType="afterEffect">
                                  <p:stCondLst>
                                    <p:cond delay="0"/>
                                  </p:stCondLst>
                                  <p:childTnLst>
                                    <p:set>
                                      <p:cBhvr>
                                        <p:cTn id="62" dur="1" fill="hold">
                                          <p:stCondLst>
                                            <p:cond delay="0"/>
                                          </p:stCondLst>
                                        </p:cTn>
                                        <p:tgtEl>
                                          <p:spTgt spid="239"/>
                                        </p:tgtEl>
                                        <p:attrNameLst>
                                          <p:attrName>style.visibility</p:attrName>
                                        </p:attrNameLst>
                                      </p:cBhvr>
                                      <p:to>
                                        <p:strVal val="visible"/>
                                      </p:to>
                                    </p:set>
                                    <p:animEffect transition="in" filter="wipe(left)">
                                      <p:cBhvr>
                                        <p:cTn id="63" dur="500"/>
                                        <p:tgtEl>
                                          <p:spTgt spid="239"/>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500"/>
                                        <p:tgtEl>
                                          <p:spTgt spid="23"/>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256"/>
                                        </p:tgtEl>
                                        <p:attrNameLst>
                                          <p:attrName>style.visibility</p:attrName>
                                        </p:attrNameLst>
                                      </p:cBhvr>
                                      <p:to>
                                        <p:strVal val="visible"/>
                                      </p:to>
                                    </p:set>
                                    <p:animEffect transition="in" filter="fade">
                                      <p:cBhvr>
                                        <p:cTn id="75" dur="500"/>
                                        <p:tgtEl>
                                          <p:spTgt spid="256"/>
                                        </p:tgtEl>
                                      </p:cBhvr>
                                    </p:animEffect>
                                  </p:childTnLst>
                                </p:cTn>
                              </p:par>
                            </p:childTnLst>
                          </p:cTn>
                        </p:par>
                        <p:par>
                          <p:cTn id="76" fill="hold">
                            <p:stCondLst>
                              <p:cond delay="9000"/>
                            </p:stCondLst>
                            <p:childTnLst>
                              <p:par>
                                <p:cTn id="77" presetID="55" presetClass="entr" presetSubtype="0" fill="hold" nodeType="afterEffect">
                                  <p:stCondLst>
                                    <p:cond delay="0"/>
                                  </p:stCondLst>
                                  <p:childTnLst>
                                    <p:set>
                                      <p:cBhvr>
                                        <p:cTn id="78" dur="1" fill="hold">
                                          <p:stCondLst>
                                            <p:cond delay="0"/>
                                          </p:stCondLst>
                                        </p:cTn>
                                        <p:tgtEl>
                                          <p:spTgt spid="31"/>
                                        </p:tgtEl>
                                        <p:attrNameLst>
                                          <p:attrName>style.visibility</p:attrName>
                                        </p:attrNameLst>
                                      </p:cBhvr>
                                      <p:to>
                                        <p:strVal val="visible"/>
                                      </p:to>
                                    </p:set>
                                    <p:anim calcmode="lin" valueType="num">
                                      <p:cBhvr>
                                        <p:cTn id="79" dur="1000" fill="hold"/>
                                        <p:tgtEl>
                                          <p:spTgt spid="31"/>
                                        </p:tgtEl>
                                        <p:attrNameLst>
                                          <p:attrName>ppt_w</p:attrName>
                                        </p:attrNameLst>
                                      </p:cBhvr>
                                      <p:tavLst>
                                        <p:tav tm="0">
                                          <p:val>
                                            <p:strVal val="#ppt_w*0.70"/>
                                          </p:val>
                                        </p:tav>
                                        <p:tav tm="100000">
                                          <p:val>
                                            <p:strVal val="#ppt_w"/>
                                          </p:val>
                                        </p:tav>
                                      </p:tavLst>
                                    </p:anim>
                                    <p:anim calcmode="lin" valueType="num">
                                      <p:cBhvr>
                                        <p:cTn id="80" dur="1000" fill="hold"/>
                                        <p:tgtEl>
                                          <p:spTgt spid="31"/>
                                        </p:tgtEl>
                                        <p:attrNameLst>
                                          <p:attrName>ppt_h</p:attrName>
                                        </p:attrNameLst>
                                      </p:cBhvr>
                                      <p:tavLst>
                                        <p:tav tm="0">
                                          <p:val>
                                            <p:strVal val="#ppt_h"/>
                                          </p:val>
                                        </p:tav>
                                        <p:tav tm="100000">
                                          <p:val>
                                            <p:strVal val="#ppt_h"/>
                                          </p:val>
                                        </p:tav>
                                      </p:tavLst>
                                    </p:anim>
                                    <p:animEffect transition="in" filter="fade">
                                      <p:cBhvr>
                                        <p:cTn id="81" dur="1000"/>
                                        <p:tgtEl>
                                          <p:spTgt spid="31"/>
                                        </p:tgtEl>
                                      </p:cBhvr>
                                    </p:animEffect>
                                  </p:childTnLst>
                                </p:cTn>
                              </p:par>
                            </p:childTnLst>
                          </p:cTn>
                        </p:par>
                        <p:par>
                          <p:cTn id="82" fill="hold">
                            <p:stCondLst>
                              <p:cond delay="10000"/>
                            </p:stCondLst>
                            <p:childTnLst>
                              <p:par>
                                <p:cTn id="83" presetID="10" presetClass="entr" presetSubtype="0" fill="hold" grpId="0" nodeType="afterEffect">
                                  <p:stCondLst>
                                    <p:cond delay="0"/>
                                  </p:stCondLst>
                                  <p:childTnLst>
                                    <p:set>
                                      <p:cBhvr>
                                        <p:cTn id="84" dur="1" fill="hold">
                                          <p:stCondLst>
                                            <p:cond delay="0"/>
                                          </p:stCondLst>
                                        </p:cTn>
                                        <p:tgtEl>
                                          <p:spTgt spid="231"/>
                                        </p:tgtEl>
                                        <p:attrNameLst>
                                          <p:attrName>style.visibility</p:attrName>
                                        </p:attrNameLst>
                                      </p:cBhvr>
                                      <p:to>
                                        <p:strVal val="visible"/>
                                      </p:to>
                                    </p:set>
                                    <p:animEffect transition="in" filter="fade">
                                      <p:cBhvr>
                                        <p:cTn id="85" dur="500"/>
                                        <p:tgtEl>
                                          <p:spTgt spid="231"/>
                                        </p:tgtEl>
                                      </p:cBhvr>
                                    </p:animEffect>
                                  </p:childTnLst>
                                </p:cTn>
                              </p:par>
                            </p:childTnLst>
                          </p:cTn>
                        </p:par>
                        <p:par>
                          <p:cTn id="86" fill="hold">
                            <p:stCondLst>
                              <p:cond delay="10500"/>
                            </p:stCondLst>
                            <p:childTnLst>
                              <p:par>
                                <p:cTn id="87" presetID="22" presetClass="entr" presetSubtype="8" fill="hold" nodeType="afterEffect">
                                  <p:stCondLst>
                                    <p:cond delay="0"/>
                                  </p:stCondLst>
                                  <p:childTnLst>
                                    <p:set>
                                      <p:cBhvr>
                                        <p:cTn id="88" dur="1" fill="hold">
                                          <p:stCondLst>
                                            <p:cond delay="0"/>
                                          </p:stCondLst>
                                        </p:cTn>
                                        <p:tgtEl>
                                          <p:spTgt spid="224"/>
                                        </p:tgtEl>
                                        <p:attrNameLst>
                                          <p:attrName>style.visibility</p:attrName>
                                        </p:attrNameLst>
                                      </p:cBhvr>
                                      <p:to>
                                        <p:strVal val="visible"/>
                                      </p:to>
                                    </p:set>
                                    <p:animEffect transition="in" filter="wipe(left)">
                                      <p:cBhvr>
                                        <p:cTn id="89" dur="500"/>
                                        <p:tgtEl>
                                          <p:spTgt spid="2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 grpId="0"/>
      <p:bldP spid="231" grpId="0" animBg="1"/>
      <p:bldP spid="239" grpId="0" animBg="1"/>
      <p:bldP spid="152" grpId="0" animBg="1"/>
      <p:bldP spid="153" grpId="0"/>
      <p:bldP spid="156" grpId="0"/>
      <p:bldP spid="262" grpId="0"/>
      <p:bldP spid="263" grpId="0"/>
      <p:bldP spid="26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441" y="2607427"/>
            <a:ext cx="7313295" cy="1524000"/>
          </a:xfrm>
        </p:spPr>
        <p:txBody>
          <a:bodyPr/>
          <a:lstStyle/>
          <a:p>
            <a:r>
              <a:rPr lang="zh-CN" altLang="en-US" dirty="0" smtClean="0">
                <a:latin typeface="微软雅黑" pitchFamily="34" charset="-122"/>
                <a:ea typeface="微软雅黑" pitchFamily="34" charset="-122"/>
              </a:rPr>
              <a:t>汇众道 缔云势！</a:t>
            </a:r>
            <a:r>
              <a:rPr lang="en-US" altLang="zh-CN" dirty="0">
                <a:latin typeface="微软雅黑" pitchFamily="34" charset="-122"/>
                <a:ea typeface="微软雅黑" pitchFamily="34" charset="-122"/>
              </a:rPr>
              <a:t/>
            </a:r>
            <a:br>
              <a:rPr lang="en-US" altLang="zh-CN" dirty="0">
                <a:latin typeface="微软雅黑" pitchFamily="34" charset="-122"/>
                <a:ea typeface="微软雅黑" pitchFamily="34" charset="-122"/>
              </a:rPr>
            </a:br>
            <a:endParaRPr lang="en-US" dirty="0">
              <a:latin typeface="微软雅黑" pitchFamily="34" charset="-122"/>
              <a:ea typeface="微软雅黑" pitchFamily="34" charset="-122"/>
            </a:endParaRPr>
          </a:p>
        </p:txBody>
      </p:sp>
      <p:sp>
        <p:nvSpPr>
          <p:cNvPr id="3" name="Text Placeholder 2"/>
          <p:cNvSpPr>
            <a:spLocks noGrp="1"/>
          </p:cNvSpPr>
          <p:nvPr>
            <p:ph type="body" idx="1"/>
          </p:nvPr>
        </p:nvSpPr>
        <p:spPr>
          <a:xfrm>
            <a:off x="455612" y="3733800"/>
            <a:ext cx="7313295" cy="609600"/>
          </a:xfrm>
        </p:spPr>
        <p:txBody>
          <a:bodyPr/>
          <a:lstStyle/>
          <a:p>
            <a:endParaRPr lang="en-US" sz="3600" b="1" dirty="0">
              <a:solidFill>
                <a:schemeClr val="accent6"/>
              </a:solidFill>
              <a:latin typeface="微软雅黑" pitchFamily="34" charset="-122"/>
              <a:ea typeface="微软雅黑" pitchFamily="34" charset="-122"/>
            </a:endParaRPr>
          </a:p>
          <a:p>
            <a:r>
              <a:rPr lang="zh-CN" altLang="en-US" sz="3600" b="1" dirty="0">
                <a:solidFill>
                  <a:schemeClr val="accent6"/>
                </a:solidFill>
                <a:latin typeface="微软雅黑" pitchFamily="34" charset="-122"/>
                <a:ea typeface="微软雅黑" pitchFamily="34" charset="-122"/>
              </a:rPr>
              <a:t>谢谢！</a:t>
            </a:r>
            <a:endParaRPr lang="en-US" sz="3600" b="1" dirty="0">
              <a:solidFill>
                <a:schemeClr val="accent6"/>
              </a:solidFill>
              <a:latin typeface="微软雅黑" pitchFamily="34" charset="-122"/>
              <a:ea typeface="微软雅黑" pitchFamily="34" charset="-122"/>
            </a:endParaRPr>
          </a:p>
        </p:txBody>
      </p:sp>
    </p:spTree>
    <p:extLst>
      <p:ext uri="{BB962C8B-B14F-4D97-AF65-F5344CB8AC3E}">
        <p14:creationId xmlns:p14="http://schemas.microsoft.com/office/powerpoint/2010/main" val="27765926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ight Arrow 2"/>
          <p:cNvSpPr/>
          <p:nvPr/>
        </p:nvSpPr>
        <p:spPr>
          <a:xfrm rot="19630896">
            <a:off x="1399448" y="2715925"/>
            <a:ext cx="5445511" cy="1645924"/>
          </a:xfrm>
          <a:prstGeom prst="rightArrow">
            <a:avLst/>
          </a:prstGeom>
          <a:gradFill flip="none" rotWithShape="1">
            <a:gsLst>
              <a:gs pos="0">
                <a:schemeClr val="bg2">
                  <a:alpha val="0"/>
                </a:schemeClr>
              </a:gs>
              <a:gs pos="90000">
                <a:schemeClr val="bg2">
                  <a:alpha val="48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endParaRPr lang="en-US" sz="2400" dirty="0">
              <a:solidFill>
                <a:prstClr val="white"/>
              </a:solidFill>
              <a:latin typeface="微软雅黑" pitchFamily="34" charset="-122"/>
              <a:ea typeface="微软雅黑" pitchFamily="34" charset="-122"/>
            </a:endParaRPr>
          </a:p>
        </p:txBody>
      </p:sp>
      <p:graphicFrame>
        <p:nvGraphicFramePr>
          <p:cNvPr id="16" name="Object 15" hidden="1"/>
          <p:cNvGraphicFramePr>
            <a:graphicFrameLocks noChangeAspect="1"/>
          </p:cNvGraphicFramePr>
          <p:nvPr>
            <p:custDataLst>
              <p:tags r:id="rId2"/>
            </p:custDataLst>
            <p:extLst/>
          </p:nvPr>
        </p:nvGraphicFramePr>
        <p:xfrm>
          <a:off x="2127" y="1597"/>
          <a:ext cx="2115" cy="1587"/>
        </p:xfrm>
        <a:graphic>
          <a:graphicData uri="http://schemas.openxmlformats.org/presentationml/2006/ole">
            <mc:AlternateContent xmlns:mc="http://schemas.openxmlformats.org/markup-compatibility/2006">
              <mc:Choice xmlns:v="urn:schemas-microsoft-com:vml" Requires="v">
                <p:oleObj spid="_x0000_s1052" name="think-cell Slide" r:id="rId6" imgW="360" imgH="360" progId="">
                  <p:embed/>
                </p:oleObj>
              </mc:Choice>
              <mc:Fallback>
                <p:oleObj name="think-cell Slide" r:id="rId6" imgW="360" imgH="360"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27" y="1597"/>
                        <a:ext cx="2115"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Rectangle 7" hidden="1"/>
          <p:cNvSpPr/>
          <p:nvPr>
            <p:custDataLst>
              <p:tags r:id="rId3"/>
            </p:custDataLst>
          </p:nvPr>
        </p:nvSpPr>
        <p:spPr bwMode="auto">
          <a:xfrm>
            <a:off x="0" y="1"/>
            <a:ext cx="211612" cy="158751"/>
          </a:xfrm>
          <a:prstGeom prst="rect">
            <a:avLst/>
          </a:prstGeom>
          <a:gradFill flip="none"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tileRect/>
          </a:gradFill>
          <a:ln/>
          <a:effectLst/>
          <a:extLst>
            <a:ext uri="{AF507438-7753-43E0-B8FC-AC1667EBCBE1}">
              <a14:hiddenEffects xmlns:a14="http://schemas.microsoft.com/office/drawing/2010/main">
                <a:effectLst>
                  <a:outerShdw blurRad="40000" dist="23000" dir="5400000" rotWithShape="0">
                    <a:srgbClr val="000000">
                      <a:alpha val="35000"/>
                    </a:srgbClr>
                  </a:outerShdw>
                </a:effectLst>
              </a14:hiddenEffects>
            </a:ext>
          </a:ex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fontAlgn="auto">
              <a:spcAft>
                <a:spcPct val="0"/>
              </a:spcAft>
            </a:pPr>
            <a:endParaRPr lang="en-US" sz="1900" dirty="0">
              <a:solidFill>
                <a:prstClr val="white"/>
              </a:solidFill>
              <a:sym typeface="Arial" panose="020B0604020202020204" pitchFamily="34" charset="0"/>
            </a:endParaRPr>
          </a:p>
        </p:txBody>
      </p:sp>
      <p:sp>
        <p:nvSpPr>
          <p:cNvPr id="6" name="Title 5"/>
          <p:cNvSpPr>
            <a:spLocks noGrp="1"/>
          </p:cNvSpPr>
          <p:nvPr>
            <p:ph type="title"/>
          </p:nvPr>
        </p:nvSpPr>
        <p:spPr/>
        <p:txBody>
          <a:bodyPr/>
          <a:lstStyle/>
          <a:p>
            <a:r>
              <a:rPr lang="zh-CN" altLang="en-US" sz="4000" dirty="0" smtClean="0">
                <a:latin typeface="微软雅黑" pitchFamily="34" charset="-122"/>
                <a:ea typeface="微软雅黑" pitchFamily="34" charset="-122"/>
              </a:rPr>
              <a:t>中国地区</a:t>
            </a:r>
            <a:r>
              <a:rPr lang="zh-CN" sz="4000" dirty="0" smtClean="0">
                <a:latin typeface="微软雅黑" pitchFamily="34" charset="-122"/>
                <a:ea typeface="微软雅黑" pitchFamily="34" charset="-122"/>
              </a:rPr>
              <a:t>云计算市场的大规模增长 </a:t>
            </a:r>
            <a:endParaRPr lang="en-US" sz="4000" dirty="0">
              <a:latin typeface="微软雅黑" pitchFamily="34" charset="-122"/>
              <a:ea typeface="微软雅黑" pitchFamily="34" charset="-122"/>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87320122"/>
              </p:ext>
            </p:extLst>
          </p:nvPr>
        </p:nvGraphicFramePr>
        <p:xfrm>
          <a:off x="609601" y="1371600"/>
          <a:ext cx="6018211" cy="4343400"/>
        </p:xfrm>
        <a:graphic>
          <a:graphicData uri="http://schemas.openxmlformats.org/drawingml/2006/chart">
            <c:chart xmlns:c="http://schemas.openxmlformats.org/drawingml/2006/chart" xmlns:r="http://schemas.openxmlformats.org/officeDocument/2006/relationships" r:id="rId8"/>
          </a:graphicData>
        </a:graphic>
      </p:graphicFrame>
      <p:sp>
        <p:nvSpPr>
          <p:cNvPr id="13" name="TextBox 12"/>
          <p:cNvSpPr txBox="1"/>
          <p:nvPr/>
        </p:nvSpPr>
        <p:spPr>
          <a:xfrm>
            <a:off x="609442" y="6173513"/>
            <a:ext cx="1149589" cy="184665"/>
          </a:xfrm>
          <a:prstGeom prst="rect">
            <a:avLst/>
          </a:prstGeom>
          <a:noFill/>
        </p:spPr>
        <p:txBody>
          <a:bodyPr wrap="none" lIns="0" tIns="0" rIns="0" bIns="0" rtlCol="0">
            <a:spAutoFit/>
          </a:bodyPr>
          <a:lstStyle/>
          <a:p>
            <a:pPr>
              <a:lnSpc>
                <a:spcPct val="90000"/>
              </a:lnSpc>
            </a:pPr>
            <a:r>
              <a:rPr lang="zh-CN" altLang="en-US" sz="1300" dirty="0">
                <a:solidFill>
                  <a:srgbClr val="717074">
                    <a:lumMod val="75000"/>
                  </a:srgbClr>
                </a:solidFill>
                <a:latin typeface="微软雅黑" pitchFamily="34" charset="-122"/>
                <a:ea typeface="微软雅黑" pitchFamily="34" charset="-122"/>
              </a:rPr>
              <a:t>资料来源：</a:t>
            </a:r>
            <a:r>
              <a:rPr lang="en-US" altLang="zh-CN" sz="1300" dirty="0">
                <a:solidFill>
                  <a:srgbClr val="717074">
                    <a:lumMod val="75000"/>
                  </a:srgbClr>
                </a:solidFill>
                <a:latin typeface="微软雅黑" pitchFamily="34" charset="-122"/>
                <a:ea typeface="微软雅黑" pitchFamily="34" charset="-122"/>
              </a:rPr>
              <a:t>IDC</a:t>
            </a:r>
          </a:p>
        </p:txBody>
      </p:sp>
      <p:sp>
        <p:nvSpPr>
          <p:cNvPr id="9" name="Rounded Rectangle 8"/>
          <p:cNvSpPr/>
          <p:nvPr/>
        </p:nvSpPr>
        <p:spPr bwMode="gray">
          <a:xfrm>
            <a:off x="7096610" y="1524000"/>
            <a:ext cx="4753640" cy="1295400"/>
          </a:xfrm>
          <a:prstGeom prst="roundRect">
            <a:avLst>
              <a:gd name="adj" fmla="val 0"/>
            </a:avLst>
          </a:prstGeom>
          <a:solidFill>
            <a:schemeClr val="accent1"/>
          </a:solidFill>
          <a:ln w="12700" cap="flat" cmpd="sng" algn="ctr">
            <a:gradFill flip="none" rotWithShape="1">
              <a:gsLst>
                <a:gs pos="0">
                  <a:schemeClr val="accent1">
                    <a:lumMod val="60000"/>
                    <a:lumOff val="40000"/>
                    <a:alpha val="0"/>
                  </a:schemeClr>
                </a:gs>
                <a:gs pos="50000">
                  <a:schemeClr val="accent1">
                    <a:lumMod val="60000"/>
                    <a:lumOff val="40000"/>
                  </a:schemeClr>
                </a:gs>
                <a:gs pos="100000">
                  <a:schemeClr val="accent1">
                    <a:lumMod val="60000"/>
                    <a:lumOff val="40000"/>
                    <a:alpha val="0"/>
                  </a:schemeClr>
                </a:gs>
              </a:gsLst>
              <a:lin ang="0" scaled="1"/>
              <a:tileRect/>
            </a:gradFill>
            <a:prstDash val="solid"/>
          </a:ln>
          <a:effectLst/>
        </p:spPr>
        <p:txBody>
          <a:bodyPr lIns="143975" tIns="243797" rIns="143975" bIns="243797" rtlCol="0" anchor="ctr" anchorCtr="0"/>
          <a:lstStyle/>
          <a:p>
            <a:pPr algn="ctr">
              <a:lnSpc>
                <a:spcPct val="90000"/>
              </a:lnSpc>
              <a:spcBef>
                <a:spcPts val="1600"/>
              </a:spcBef>
              <a:buClr>
                <a:prstClr val="white">
                  <a:lumMod val="60000"/>
                  <a:lumOff val="40000"/>
                </a:prstClr>
              </a:buClr>
              <a:buSzPct val="90000"/>
            </a:pPr>
            <a:r>
              <a:rPr lang="zh-CN" altLang="en-US"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rPr>
              <a:t>到 </a:t>
            </a:r>
            <a:r>
              <a:rPr lang="en-US" altLang="zh-CN"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rPr>
              <a:t>2017 </a:t>
            </a:r>
            <a:r>
              <a:rPr lang="zh-CN" altLang="en-US"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rPr>
              <a:t>年中国的</a:t>
            </a:r>
            <a:r>
              <a:rPr lang="en-US" altLang="zh-CN"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rPr>
              <a:t/>
            </a:r>
            <a:br>
              <a:rPr lang="en-US" altLang="zh-CN"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rPr>
            </a:br>
            <a:r>
              <a:rPr lang="zh-CN" altLang="en-US"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rPr>
              <a:t>市场规模将近乎翻番</a:t>
            </a:r>
            <a:endParaRPr lang="en-US"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endParaRPr>
          </a:p>
        </p:txBody>
      </p:sp>
      <p:sp>
        <p:nvSpPr>
          <p:cNvPr id="10" name="Rounded Rectangle 9"/>
          <p:cNvSpPr/>
          <p:nvPr/>
        </p:nvSpPr>
        <p:spPr bwMode="gray">
          <a:xfrm>
            <a:off x="7096610" y="3200400"/>
            <a:ext cx="4753640" cy="1600200"/>
          </a:xfrm>
          <a:prstGeom prst="roundRect">
            <a:avLst>
              <a:gd name="adj" fmla="val 0"/>
            </a:avLst>
          </a:prstGeom>
          <a:solidFill>
            <a:schemeClr val="accent1"/>
          </a:solidFill>
          <a:ln w="12700" cap="flat" cmpd="sng" algn="ctr">
            <a:gradFill flip="none" rotWithShape="1">
              <a:gsLst>
                <a:gs pos="0">
                  <a:schemeClr val="accent1">
                    <a:lumMod val="60000"/>
                    <a:lumOff val="40000"/>
                    <a:alpha val="0"/>
                  </a:schemeClr>
                </a:gs>
                <a:gs pos="50000">
                  <a:schemeClr val="accent1">
                    <a:lumMod val="60000"/>
                    <a:lumOff val="40000"/>
                  </a:schemeClr>
                </a:gs>
                <a:gs pos="100000">
                  <a:schemeClr val="accent1">
                    <a:lumMod val="60000"/>
                    <a:lumOff val="40000"/>
                    <a:alpha val="0"/>
                  </a:schemeClr>
                </a:gs>
              </a:gsLst>
              <a:lin ang="0" scaled="1"/>
              <a:tileRect/>
            </a:gradFill>
            <a:prstDash val="solid"/>
          </a:ln>
          <a:effectLst/>
        </p:spPr>
        <p:txBody>
          <a:bodyPr lIns="243797" tIns="243797" rIns="243797" bIns="243797" rtlCol="0" anchor="ctr" anchorCtr="0"/>
          <a:lstStyle/>
          <a:p>
            <a:pPr algn="ctr">
              <a:lnSpc>
                <a:spcPct val="90000"/>
              </a:lnSpc>
              <a:spcBef>
                <a:spcPts val="1600"/>
              </a:spcBef>
              <a:buClr>
                <a:prstClr val="white">
                  <a:lumMod val="60000"/>
                  <a:lumOff val="40000"/>
                </a:prstClr>
              </a:buClr>
              <a:buSzPct val="90000"/>
            </a:pPr>
            <a:r>
              <a:rPr lang="zh-CN" altLang="en-US"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rPr>
              <a:t>中国市场的年均复合增长率达 </a:t>
            </a:r>
            <a:r>
              <a:rPr lang="en-US" altLang="zh-CN"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rPr>
              <a:t>25%</a:t>
            </a:r>
            <a:endParaRPr lang="en-US" sz="3700" b="1" dirty="0">
              <a:solidFill>
                <a:prstClr val="white"/>
              </a:solidFill>
              <a:effectLst>
                <a:outerShdw blurRad="139700" algn="ctr" rotWithShape="0">
                  <a:prstClr val="black">
                    <a:alpha val="67000"/>
                  </a:prstClr>
                </a:outerShdw>
              </a:effectLst>
              <a:latin typeface="微软雅黑" pitchFamily="34" charset="-122"/>
              <a:ea typeface="微软雅黑" pitchFamily="34" charset="-122"/>
            </a:endParaRPr>
          </a:p>
        </p:txBody>
      </p:sp>
      <p:sp>
        <p:nvSpPr>
          <p:cNvPr id="2" name="Slide Number Placeholder 1"/>
          <p:cNvSpPr>
            <a:spLocks noGrp="1"/>
          </p:cNvSpPr>
          <p:nvPr>
            <p:ph type="sldNum" sz="quarter" idx="12"/>
          </p:nvPr>
        </p:nvSpPr>
        <p:spPr/>
        <p:txBody>
          <a:bodyPr/>
          <a:lstStyle/>
          <a:p>
            <a:fld id="{6EA6D8CF-3CDE-4807-BCD2-C9F2B831AAA5}" type="slidenum">
              <a:rPr lang="en-US" smtClean="0">
                <a:solidFill>
                  <a:prstClr val="white"/>
                </a:solidFill>
                <a:latin typeface="微软雅黑" pitchFamily="34" charset="-122"/>
                <a:ea typeface="微软雅黑" pitchFamily="34" charset="-122"/>
              </a:rPr>
              <a:pPr/>
              <a:t>3</a:t>
            </a:fld>
            <a:endParaRPr lang="en-US">
              <a:solidFill>
                <a:prstClr val="white"/>
              </a:solidFill>
              <a:latin typeface="微软雅黑" pitchFamily="34" charset="-122"/>
              <a:ea typeface="微软雅黑" pitchFamily="34" charset="-122"/>
            </a:endParaRPr>
          </a:p>
        </p:txBody>
      </p:sp>
    </p:spTree>
    <p:extLst>
      <p:ext uri="{BB962C8B-B14F-4D97-AF65-F5344CB8AC3E}">
        <p14:creationId xmlns:p14="http://schemas.microsoft.com/office/powerpoint/2010/main" val="375156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069966" y="3370208"/>
            <a:ext cx="2716530" cy="2404127"/>
            <a:chOff x="1007268" y="2828417"/>
            <a:chExt cx="1700212" cy="1504294"/>
          </a:xfrm>
        </p:grpSpPr>
        <p:sp>
          <p:nvSpPr>
            <p:cNvPr id="8" name="Oval 7"/>
            <p:cNvSpPr/>
            <p:nvPr/>
          </p:nvSpPr>
          <p:spPr>
            <a:xfrm>
              <a:off x="1128970" y="2828417"/>
              <a:ext cx="1411948" cy="1115206"/>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defTabSz="609493"/>
              <a:endParaRPr lang="en-US" sz="2100">
                <a:solidFill>
                  <a:schemeClr val="tx2">
                    <a:lumMod val="95000"/>
                    <a:lumOff val="5000"/>
                  </a:schemeClr>
                </a:solidFill>
                <a:latin typeface="微软雅黑" pitchFamily="34" charset="-122"/>
                <a:ea typeface="微软雅黑" pitchFamily="34" charset="-122"/>
                <a:sym typeface="Arial"/>
              </a:endParaRPr>
            </a:p>
          </p:txBody>
        </p:sp>
        <p:pic>
          <p:nvPicPr>
            <p:cNvPr id="9" name="Picture 2" descr="\\psf\Home\Desktop\WORKLAND\DESIGN WORKSPACE\01_current work\VMWare\2013_08_VMW_VMworld\assets\chat-icon-md.png"/>
            <p:cNvPicPr>
              <a:picLocks noChangeAspect="1" noChangeArrowheads="1"/>
            </p:cNvPicPr>
            <p:nvPr/>
          </p:nvPicPr>
          <p:blipFill>
            <a:blip r:embed="rId3" cstate="email">
              <a:duotone>
                <a:prstClr val="black"/>
                <a:schemeClr val="accent6">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1204219" y="3009647"/>
              <a:ext cx="1247218" cy="763616"/>
            </a:xfrm>
            <a:prstGeom prst="rect">
              <a:avLst/>
            </a:prstGeom>
            <a:noFill/>
            <a:ln>
              <a:noFill/>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1007268" y="4043841"/>
              <a:ext cx="1700212" cy="288870"/>
            </a:xfrm>
            <a:prstGeom prst="rect">
              <a:avLst/>
            </a:prstGeom>
            <a:noFill/>
            <a:ln>
              <a:noFill/>
            </a:ln>
          </p:spPr>
          <p:txBody>
            <a:bodyPr wrap="square" rtlCol="0">
              <a:spAutoFit/>
            </a:bodyPr>
            <a:lstStyle/>
            <a:p>
              <a:pPr defTabSz="609493"/>
              <a:r>
                <a:rPr lang="en-US" sz="2400" dirty="0">
                  <a:solidFill>
                    <a:schemeClr val="tx2">
                      <a:lumMod val="95000"/>
                      <a:lumOff val="5000"/>
                    </a:schemeClr>
                  </a:solidFill>
                  <a:effectLst>
                    <a:outerShdw blurRad="38100" dist="38100" dir="2700000" algn="tl">
                      <a:srgbClr val="000000">
                        <a:alpha val="43137"/>
                      </a:srgbClr>
                    </a:outerShdw>
                  </a:effectLst>
                  <a:latin typeface="微软雅黑" pitchFamily="34" charset="-122"/>
                  <a:ea typeface="微软雅黑" pitchFamily="34" charset="-122"/>
                  <a:cs typeface="SimSun"/>
                  <a:sym typeface="Arial"/>
                </a:rPr>
                <a:t>社交</a:t>
              </a:r>
              <a:endParaRPr lang="zh-CN" altLang="en-US" sz="2400" dirty="0">
                <a:solidFill>
                  <a:schemeClr val="tx2">
                    <a:lumMod val="95000"/>
                    <a:lumOff val="5000"/>
                  </a:schemeClr>
                </a:solidFill>
                <a:effectLst>
                  <a:outerShdw blurRad="38100" dist="38100" dir="2700000" algn="tl">
                    <a:srgbClr val="000000">
                      <a:alpha val="43137"/>
                    </a:srgbClr>
                  </a:outerShdw>
                </a:effectLst>
                <a:latin typeface="微软雅黑" pitchFamily="34" charset="-122"/>
                <a:ea typeface="微软雅黑" pitchFamily="34" charset="-122"/>
                <a:cs typeface="SimSun"/>
                <a:sym typeface="Arial"/>
              </a:endParaRPr>
            </a:p>
          </p:txBody>
        </p:sp>
      </p:grpSp>
      <p:grpSp>
        <p:nvGrpSpPr>
          <p:cNvPr id="11" name="Group 10"/>
          <p:cNvGrpSpPr/>
          <p:nvPr/>
        </p:nvGrpSpPr>
        <p:grpSpPr>
          <a:xfrm>
            <a:off x="8617029" y="3399155"/>
            <a:ext cx="2716530" cy="2232126"/>
            <a:chOff x="5929313" y="2607782"/>
            <a:chExt cx="1700212" cy="1918604"/>
          </a:xfrm>
        </p:grpSpPr>
        <p:grpSp>
          <p:nvGrpSpPr>
            <p:cNvPr id="12" name="Group 11"/>
            <p:cNvGrpSpPr/>
            <p:nvPr/>
          </p:nvGrpSpPr>
          <p:grpSpPr>
            <a:xfrm>
              <a:off x="5929313" y="2607782"/>
              <a:ext cx="1700212" cy="1918604"/>
              <a:chOff x="1007268" y="2522057"/>
              <a:chExt cx="1700212" cy="1918604"/>
            </a:xfrm>
          </p:grpSpPr>
          <p:sp>
            <p:nvSpPr>
              <p:cNvPr id="14" name="Oval 13"/>
              <p:cNvSpPr/>
              <p:nvPr/>
            </p:nvSpPr>
            <p:spPr>
              <a:xfrm>
                <a:off x="1146012" y="2522057"/>
                <a:ext cx="1437258" cy="1395527"/>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defTabSz="609493"/>
                <a:endParaRPr lang="en-US" sz="2100">
                  <a:solidFill>
                    <a:schemeClr val="tx2">
                      <a:lumMod val="95000"/>
                      <a:lumOff val="5000"/>
                    </a:schemeClr>
                  </a:solidFill>
                  <a:latin typeface="微软雅黑" pitchFamily="34" charset="-122"/>
                  <a:ea typeface="微软雅黑" pitchFamily="34" charset="-122"/>
                  <a:sym typeface="Arial"/>
                </a:endParaRPr>
              </a:p>
            </p:txBody>
          </p:sp>
          <p:sp>
            <p:nvSpPr>
              <p:cNvPr id="15" name="TextBox 14"/>
              <p:cNvSpPr txBox="1"/>
              <p:nvPr/>
            </p:nvSpPr>
            <p:spPr>
              <a:xfrm>
                <a:off x="1007268" y="4043841"/>
                <a:ext cx="1700212" cy="396820"/>
              </a:xfrm>
              <a:prstGeom prst="rect">
                <a:avLst/>
              </a:prstGeom>
              <a:noFill/>
              <a:ln>
                <a:noFill/>
              </a:ln>
            </p:spPr>
            <p:txBody>
              <a:bodyPr wrap="square" rtlCol="0">
                <a:spAutoFit/>
              </a:bodyPr>
              <a:lstStyle/>
              <a:p>
                <a:pPr defTabSz="609493"/>
                <a:r>
                  <a:rPr lang="en-US" sz="2400" dirty="0">
                    <a:solidFill>
                      <a:schemeClr val="tx2">
                        <a:lumMod val="95000"/>
                        <a:lumOff val="5000"/>
                      </a:schemeClr>
                    </a:solidFill>
                    <a:effectLst>
                      <a:outerShdw blurRad="38100" dist="38100" dir="2700000" algn="tl">
                        <a:srgbClr val="000000">
                          <a:alpha val="43137"/>
                        </a:srgbClr>
                      </a:outerShdw>
                    </a:effectLst>
                    <a:latin typeface="微软雅黑" pitchFamily="34" charset="-122"/>
                    <a:ea typeface="微软雅黑" pitchFamily="34" charset="-122"/>
                    <a:cs typeface="SimSun"/>
                    <a:sym typeface="Arial"/>
                  </a:rPr>
                  <a:t>大数据</a:t>
                </a:r>
                <a:endParaRPr lang="zh-CN" altLang="en-US" sz="2400" dirty="0">
                  <a:solidFill>
                    <a:schemeClr val="tx2">
                      <a:lumMod val="95000"/>
                      <a:lumOff val="5000"/>
                    </a:schemeClr>
                  </a:solidFill>
                  <a:effectLst>
                    <a:outerShdw blurRad="38100" dist="38100" dir="2700000" algn="tl">
                      <a:srgbClr val="000000">
                        <a:alpha val="43137"/>
                      </a:srgbClr>
                    </a:outerShdw>
                  </a:effectLst>
                  <a:latin typeface="微软雅黑" pitchFamily="34" charset="-122"/>
                  <a:ea typeface="微软雅黑" pitchFamily="34" charset="-122"/>
                  <a:cs typeface="SimSun"/>
                  <a:sym typeface="Arial"/>
                </a:endParaRPr>
              </a:p>
            </p:txBody>
          </p:sp>
        </p:grpSp>
        <p:pic>
          <p:nvPicPr>
            <p:cNvPr id="13" name="Picture 3" descr="\\psf\Home\Desktop\WORKLAND\DESIGN WORKSPACE\01_current work\VMWare\2013_08_VMW_VMworld\jpg\v4\big data.png"/>
            <p:cNvPicPr>
              <a:picLocks noChangeAspect="1" noChangeArrowheads="1"/>
            </p:cNvPicPr>
            <p:nvPr/>
          </p:nvPicPr>
          <p:blipFill>
            <a:blip r:embed="rId5" cstate="email">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6228355" y="2801289"/>
              <a:ext cx="1093386" cy="1061640"/>
            </a:xfrm>
            <a:prstGeom prst="rect">
              <a:avLst/>
            </a:prstGeom>
            <a:noFill/>
            <a:ln>
              <a:noFill/>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pSp>
      <p:sp>
        <p:nvSpPr>
          <p:cNvPr id="16" name="TextBox 15"/>
          <p:cNvSpPr txBox="1"/>
          <p:nvPr/>
        </p:nvSpPr>
        <p:spPr>
          <a:xfrm>
            <a:off x="1711701" y="23"/>
            <a:ext cx="10477123" cy="1284089"/>
          </a:xfrm>
          <a:prstGeom prst="rect">
            <a:avLst/>
          </a:prstGeom>
          <a:noFill/>
        </p:spPr>
        <p:txBody>
          <a:bodyPr wrap="square" lIns="121899" tIns="60949" rIns="121899" bIns="60949" rtlCol="0" anchor="ctr" anchorCtr="1">
            <a:noAutofit/>
          </a:bodyPr>
          <a:lstStyle/>
          <a:p>
            <a:pPr>
              <a:defRPr/>
            </a:pPr>
            <a:endParaRPr lang="en-US" sz="4300" b="1" dirty="0">
              <a:solidFill>
                <a:schemeClr val="accent6"/>
              </a:solidFill>
              <a:latin typeface="微软雅黑" pitchFamily="34" charset="-122"/>
              <a:ea typeface="微软雅黑" pitchFamily="34" charset="-122"/>
              <a:sym typeface="Arial"/>
            </a:endParaRPr>
          </a:p>
        </p:txBody>
      </p:sp>
      <p:grpSp>
        <p:nvGrpSpPr>
          <p:cNvPr id="22" name="Group 21"/>
          <p:cNvGrpSpPr/>
          <p:nvPr/>
        </p:nvGrpSpPr>
        <p:grpSpPr>
          <a:xfrm>
            <a:off x="6372873" y="1557913"/>
            <a:ext cx="2716530" cy="2453200"/>
            <a:chOff x="2653522" y="1627886"/>
            <a:chExt cx="1852662" cy="1975879"/>
          </a:xfrm>
        </p:grpSpPr>
        <p:sp>
          <p:nvSpPr>
            <p:cNvPr id="4" name="Oval 3"/>
            <p:cNvSpPr/>
            <p:nvPr/>
          </p:nvSpPr>
          <p:spPr>
            <a:xfrm>
              <a:off x="2800736" y="1627886"/>
              <a:ext cx="1558234" cy="1481918"/>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defTabSz="609493"/>
              <a:endParaRPr lang="en-US" sz="2100" kern="0">
                <a:solidFill>
                  <a:schemeClr val="tx2">
                    <a:lumMod val="95000"/>
                    <a:lumOff val="5000"/>
                  </a:schemeClr>
                </a:solidFill>
                <a:latin typeface="微软雅黑" pitchFamily="34" charset="-122"/>
                <a:ea typeface="微软雅黑" pitchFamily="34" charset="-122"/>
                <a:sym typeface="Arial"/>
              </a:endParaRPr>
            </a:p>
          </p:txBody>
        </p:sp>
        <p:sp>
          <p:nvSpPr>
            <p:cNvPr id="5" name="TextBox 4"/>
            <p:cNvSpPr txBox="1"/>
            <p:nvPr/>
          </p:nvSpPr>
          <p:spPr>
            <a:xfrm>
              <a:off x="2653522" y="3231926"/>
              <a:ext cx="1852662" cy="371839"/>
            </a:xfrm>
            <a:prstGeom prst="rect">
              <a:avLst/>
            </a:prstGeom>
            <a:noFill/>
            <a:ln>
              <a:noFill/>
            </a:ln>
          </p:spPr>
          <p:txBody>
            <a:bodyPr wrap="square" rtlCol="0">
              <a:spAutoFit/>
            </a:bodyPr>
            <a:lstStyle/>
            <a:p>
              <a:pPr defTabSz="609493"/>
              <a:r>
                <a:rPr lang="en-US" sz="2400" dirty="0">
                  <a:solidFill>
                    <a:schemeClr val="tx2">
                      <a:lumMod val="95000"/>
                      <a:lumOff val="5000"/>
                    </a:schemeClr>
                  </a:solidFill>
                  <a:effectLst>
                    <a:outerShdw blurRad="38100" dist="38100" dir="2700000" algn="tl">
                      <a:srgbClr val="000000">
                        <a:alpha val="43137"/>
                      </a:srgbClr>
                    </a:outerShdw>
                  </a:effectLst>
                  <a:latin typeface="微软雅黑" pitchFamily="34" charset="-122"/>
                  <a:ea typeface="微软雅黑" pitchFamily="34" charset="-122"/>
                  <a:cs typeface="SimSun"/>
                  <a:sym typeface="Arial"/>
                </a:rPr>
                <a:t>云计算</a:t>
              </a:r>
              <a:endParaRPr lang="zh-CN" altLang="en-US" sz="2400" dirty="0">
                <a:solidFill>
                  <a:schemeClr val="tx2">
                    <a:lumMod val="95000"/>
                    <a:lumOff val="5000"/>
                  </a:schemeClr>
                </a:solidFill>
                <a:effectLst>
                  <a:outerShdw blurRad="38100" dist="38100" dir="2700000" algn="tl">
                    <a:srgbClr val="000000">
                      <a:alpha val="43137"/>
                    </a:srgbClr>
                  </a:outerShdw>
                </a:effectLst>
                <a:latin typeface="微软雅黑" pitchFamily="34" charset="-122"/>
                <a:ea typeface="微软雅黑" pitchFamily="34" charset="-122"/>
                <a:cs typeface="SimSun"/>
                <a:sym typeface="Arial"/>
              </a:endParaRPr>
            </a:p>
          </p:txBody>
        </p:sp>
        <p:pic>
          <p:nvPicPr>
            <p:cNvPr id="2" name="Picture 1" descr="cloudnew.png"/>
            <p:cNvPicPr>
              <a:picLocks noChangeAspect="1"/>
            </p:cNvPicPr>
            <p:nvPr/>
          </p:nvPicPr>
          <p:blipFill>
            <a:blip r:embed="rId7" cstate="email">
              <a:duotone>
                <a:prstClr val="black"/>
                <a:schemeClr val="accent1">
                  <a:tint val="45000"/>
                  <a:satMod val="400000"/>
                </a:schemeClr>
              </a:duotone>
              <a:extLst>
                <a:ext uri="{BEBA8EAE-BF5A-486C-A8C5-ECC9F3942E4B}">
                  <a14:imgProps xmlns:a14="http://schemas.microsoft.com/office/drawing/2010/main">
                    <a14:imgLayer r:embed="rId8">
                      <a14:imgEffect>
                        <a14:brightnessContrast bright="-20000" contrast="-20000"/>
                      </a14:imgEffect>
                    </a14:imgLayer>
                  </a14:imgProps>
                </a:ext>
                <a:ext uri="{28A0092B-C50C-407E-A947-70E740481C1C}">
                  <a14:useLocalDpi xmlns:a14="http://schemas.microsoft.com/office/drawing/2010/main"/>
                </a:ext>
              </a:extLst>
            </a:blip>
            <a:stretch>
              <a:fillRect/>
            </a:stretch>
          </p:blipFill>
          <p:spPr>
            <a:xfrm>
              <a:off x="2935236" y="1949248"/>
              <a:ext cx="1260034" cy="786298"/>
            </a:xfrm>
            <a:prstGeom prst="rect">
              <a:avLst/>
            </a:prstGeom>
            <a:ln>
              <a:noFill/>
            </a:ln>
            <a:effectLst>
              <a:outerShdw blurRad="50800" dist="38100" dir="2700000" algn="tl" rotWithShape="0">
                <a:srgbClr val="000000">
                  <a:alpha val="43000"/>
                </a:srgbClr>
              </a:outerShdw>
            </a:effectLst>
          </p:spPr>
        </p:pic>
      </p:grpSp>
      <p:grpSp>
        <p:nvGrpSpPr>
          <p:cNvPr id="24" name="Group 23"/>
          <p:cNvGrpSpPr/>
          <p:nvPr/>
        </p:nvGrpSpPr>
        <p:grpSpPr>
          <a:xfrm>
            <a:off x="3439305" y="1572932"/>
            <a:ext cx="2716530" cy="2429412"/>
            <a:chOff x="4774731" y="1686554"/>
            <a:chExt cx="1852662" cy="1907939"/>
          </a:xfrm>
        </p:grpSpPr>
        <p:grpSp>
          <p:nvGrpSpPr>
            <p:cNvPr id="18" name="Group 17"/>
            <p:cNvGrpSpPr/>
            <p:nvPr/>
          </p:nvGrpSpPr>
          <p:grpSpPr>
            <a:xfrm>
              <a:off x="4774731" y="1686554"/>
              <a:ext cx="1852662" cy="1907939"/>
              <a:chOff x="5890620" y="559408"/>
              <a:chExt cx="2200275" cy="2265920"/>
            </a:xfrm>
          </p:grpSpPr>
          <p:sp>
            <p:nvSpPr>
              <p:cNvPr id="19" name="Oval 18"/>
              <p:cNvSpPr/>
              <p:nvPr/>
            </p:nvSpPr>
            <p:spPr>
              <a:xfrm>
                <a:off x="6064288" y="559408"/>
                <a:ext cx="1882886" cy="1680685"/>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defTabSz="609493"/>
                <a:endParaRPr lang="en-US" sz="2100" kern="0">
                  <a:solidFill>
                    <a:schemeClr val="tx2">
                      <a:lumMod val="95000"/>
                      <a:lumOff val="5000"/>
                    </a:schemeClr>
                  </a:solidFill>
                  <a:latin typeface="微软雅黑" pitchFamily="34" charset="-122"/>
                  <a:ea typeface="微软雅黑" pitchFamily="34" charset="-122"/>
                  <a:sym typeface="Arial"/>
                </a:endParaRPr>
              </a:p>
            </p:txBody>
          </p:sp>
          <p:sp>
            <p:nvSpPr>
              <p:cNvPr id="20" name="TextBox 19"/>
              <p:cNvSpPr txBox="1"/>
              <p:nvPr/>
            </p:nvSpPr>
            <p:spPr>
              <a:xfrm>
                <a:off x="5890620" y="2394732"/>
                <a:ext cx="2200275" cy="430596"/>
              </a:xfrm>
              <a:prstGeom prst="rect">
                <a:avLst/>
              </a:prstGeom>
              <a:noFill/>
              <a:ln>
                <a:noFill/>
              </a:ln>
            </p:spPr>
            <p:txBody>
              <a:bodyPr wrap="square" rtlCol="0">
                <a:spAutoFit/>
              </a:bodyPr>
              <a:lstStyle/>
              <a:p>
                <a:pPr defTabSz="609493"/>
                <a:r>
                  <a:rPr lang="en-US" sz="2400" dirty="0">
                    <a:solidFill>
                      <a:schemeClr val="tx2">
                        <a:lumMod val="95000"/>
                        <a:lumOff val="5000"/>
                      </a:schemeClr>
                    </a:solidFill>
                    <a:effectLst>
                      <a:outerShdw blurRad="38100" dist="38100" dir="2700000" algn="tl">
                        <a:srgbClr val="000000">
                          <a:alpha val="43137"/>
                        </a:srgbClr>
                      </a:outerShdw>
                    </a:effectLst>
                    <a:latin typeface="微软雅黑" pitchFamily="34" charset="-122"/>
                    <a:ea typeface="微软雅黑" pitchFamily="34" charset="-122"/>
                    <a:cs typeface="SimSun"/>
                    <a:sym typeface="Arial"/>
                  </a:rPr>
                  <a:t>移动设备</a:t>
                </a:r>
                <a:endParaRPr lang="zh-CN" altLang="en-US" sz="2400" dirty="0">
                  <a:solidFill>
                    <a:schemeClr val="tx2">
                      <a:lumMod val="95000"/>
                      <a:lumOff val="5000"/>
                    </a:schemeClr>
                  </a:solidFill>
                  <a:effectLst>
                    <a:outerShdw blurRad="38100" dist="38100" dir="2700000" algn="tl">
                      <a:srgbClr val="000000">
                        <a:alpha val="43137"/>
                      </a:srgbClr>
                    </a:outerShdw>
                  </a:effectLst>
                  <a:latin typeface="微软雅黑" pitchFamily="34" charset="-122"/>
                  <a:ea typeface="微软雅黑" pitchFamily="34" charset="-122"/>
                  <a:cs typeface="SimSun"/>
                  <a:sym typeface="Arial"/>
                </a:endParaRPr>
              </a:p>
            </p:txBody>
          </p:sp>
        </p:grpSp>
        <p:pic>
          <p:nvPicPr>
            <p:cNvPr id="23" name="Picture 22" descr="phone new.png"/>
            <p:cNvPicPr>
              <a:picLocks noChangeAspect="1"/>
            </p:cNvPicPr>
            <p:nvPr/>
          </p:nvPicPr>
          <p:blipFill>
            <a:blip r:embed="rId9" cstate="email">
              <a:duotone>
                <a:prstClr val="black"/>
                <a:schemeClr val="accent1">
                  <a:tint val="45000"/>
                  <a:satMod val="400000"/>
                </a:schemeClr>
              </a:duotone>
              <a:extLst>
                <a:ext uri="{BEBA8EAE-BF5A-486C-A8C5-ECC9F3942E4B}">
                  <a14:imgProps xmlns:a14="http://schemas.microsoft.com/office/drawing/2010/main">
                    <a14:imgLayer r:embed="rId10">
                      <a14:imgEffect>
                        <a14:brightnessContrast bright="-40000" contrast="-40000"/>
                      </a14:imgEffect>
                    </a14:imgLayer>
                  </a14:imgProps>
                </a:ext>
                <a:ext uri="{28A0092B-C50C-407E-A947-70E740481C1C}">
                  <a14:useLocalDpi xmlns:a14="http://schemas.microsoft.com/office/drawing/2010/main"/>
                </a:ext>
              </a:extLst>
            </a:blip>
            <a:stretch>
              <a:fillRect/>
            </a:stretch>
          </p:blipFill>
          <p:spPr>
            <a:xfrm>
              <a:off x="5420719" y="1918313"/>
              <a:ext cx="545307" cy="932019"/>
            </a:xfrm>
            <a:prstGeom prst="rect">
              <a:avLst/>
            </a:prstGeom>
            <a:ln>
              <a:noFill/>
            </a:ln>
            <a:effectLst>
              <a:outerShdw blurRad="50800" dist="38100" dir="2700000" algn="tl" rotWithShape="0">
                <a:srgbClr val="000000">
                  <a:alpha val="43000"/>
                </a:srgbClr>
              </a:outerShdw>
            </a:effectLst>
          </p:spPr>
        </p:pic>
      </p:grpSp>
      <p:sp>
        <p:nvSpPr>
          <p:cNvPr id="3" name="Title 2"/>
          <p:cNvSpPr>
            <a:spLocks noGrp="1"/>
          </p:cNvSpPr>
          <p:nvPr>
            <p:ph type="title"/>
          </p:nvPr>
        </p:nvSpPr>
        <p:spPr>
          <a:xfrm>
            <a:off x="609441" y="635000"/>
            <a:ext cx="10969943" cy="812800"/>
          </a:xfrm>
        </p:spPr>
        <p:txBody>
          <a:bodyPr/>
          <a:lstStyle/>
          <a:p>
            <a:r>
              <a:rPr sz="4000" dirty="0" err="1" smtClean="0">
                <a:latin typeface="微软雅黑" pitchFamily="34" charset="-122"/>
                <a:ea typeface="微软雅黑" pitchFamily="34" charset="-122"/>
                <a:cs typeface="SimSun"/>
                <a:sym typeface="Arial"/>
              </a:rPr>
              <a:t>改变当今</a:t>
            </a:r>
            <a:r>
              <a:rPr lang="en-US" sz="4000" dirty="0" smtClean="0">
                <a:latin typeface="微软雅黑" pitchFamily="34" charset="-122"/>
                <a:ea typeface="微软雅黑" pitchFamily="34" charset="-122"/>
                <a:cs typeface="SimSun"/>
                <a:sym typeface="Arial"/>
              </a:rPr>
              <a:t> </a:t>
            </a:r>
            <a:r>
              <a:rPr sz="4000" dirty="0" smtClean="0">
                <a:latin typeface="微软雅黑" pitchFamily="34" charset="-122"/>
                <a:ea typeface="微软雅黑" pitchFamily="34" charset="-122"/>
                <a:cs typeface="SimSun"/>
                <a:sym typeface="Arial"/>
              </a:rPr>
              <a:t>IT</a:t>
            </a:r>
            <a:r>
              <a:rPr lang="en-US" sz="4000" dirty="0" smtClean="0">
                <a:latin typeface="微软雅黑" pitchFamily="34" charset="-122"/>
                <a:ea typeface="微软雅黑" pitchFamily="34" charset="-122"/>
                <a:cs typeface="SimSun"/>
                <a:sym typeface="Arial"/>
              </a:rPr>
              <a:t> </a:t>
            </a:r>
            <a:r>
              <a:rPr sz="4000" dirty="0" err="1" smtClean="0">
                <a:latin typeface="微软雅黑" pitchFamily="34" charset="-122"/>
                <a:ea typeface="微软雅黑" pitchFamily="34" charset="-122"/>
                <a:cs typeface="SimSun"/>
                <a:sym typeface="Arial"/>
              </a:rPr>
              <a:t>格局的力量</a:t>
            </a:r>
            <a:r>
              <a:rPr sz="4000" dirty="0">
                <a:latin typeface="微软雅黑" pitchFamily="34" charset="-122"/>
                <a:ea typeface="微软雅黑" pitchFamily="34" charset="-122"/>
                <a:sym typeface="Arial"/>
              </a:rPr>
              <a:t/>
            </a:r>
            <a:br>
              <a:rPr sz="4000" dirty="0">
                <a:latin typeface="微软雅黑" pitchFamily="34" charset="-122"/>
                <a:ea typeface="微软雅黑" pitchFamily="34" charset="-122"/>
                <a:sym typeface="Arial"/>
              </a:rPr>
            </a:br>
            <a:endParaRPr lang="zh-CN" sz="4000" dirty="0">
              <a:latin typeface="微软雅黑" pitchFamily="34" charset="-122"/>
              <a:ea typeface="微软雅黑" pitchFamily="34" charset="-122"/>
              <a:sym typeface="Arial"/>
            </a:endParaRPr>
          </a:p>
        </p:txBody>
      </p:sp>
    </p:spTree>
    <p:extLst>
      <p:ext uri="{BB962C8B-B14F-4D97-AF65-F5344CB8AC3E}">
        <p14:creationId xmlns:p14="http://schemas.microsoft.com/office/powerpoint/2010/main" val="141063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p:cNvPicPr>
            <a:picLocks noChangeAspect="1"/>
          </p:cNvPicPr>
          <p:nvPr/>
        </p:nvPicPr>
        <p:blipFill rotWithShape="1">
          <a:blip r:embed="rId3" cstate="print">
            <a:extLst>
              <a:ext uri="{28A0092B-C50C-407E-A947-70E740481C1C}">
                <a14:useLocalDpi xmlns:a14="http://schemas.microsoft.com/office/drawing/2010/main" val="0"/>
              </a:ext>
            </a:extLst>
          </a:blip>
          <a:srcRect l="10346" r="16327"/>
          <a:stretch/>
        </p:blipFill>
        <p:spPr>
          <a:xfrm>
            <a:off x="0" y="0"/>
            <a:ext cx="5713412" cy="6858000"/>
          </a:xfrm>
          <a:prstGeom prst="rect">
            <a:avLst/>
          </a:prstGeom>
        </p:spPr>
      </p:pic>
      <p:sp>
        <p:nvSpPr>
          <p:cNvPr id="45" name="TextBox 44"/>
          <p:cNvSpPr txBox="1"/>
          <p:nvPr/>
        </p:nvSpPr>
        <p:spPr>
          <a:xfrm>
            <a:off x="7161212" y="1219200"/>
            <a:ext cx="1218883" cy="914400"/>
          </a:xfrm>
          <a:prstGeom prst="rect">
            <a:avLst/>
          </a:prstGeom>
          <a:noFill/>
        </p:spPr>
        <p:txBody>
          <a:bodyPr wrap="none" lIns="0" tIns="0" rIns="0" bIns="0" rtlCol="0">
            <a:noAutofit/>
          </a:bodyPr>
          <a:lstStyle/>
          <a:p>
            <a:pPr>
              <a:spcAft>
                <a:spcPts val="600"/>
              </a:spcAft>
            </a:pPr>
            <a:r>
              <a:rPr lang="zh-CN" altLang="en-US" sz="8800" dirty="0">
                <a:solidFill>
                  <a:schemeClr val="accent1"/>
                </a:solidFill>
                <a:latin typeface="+mj-ea"/>
                <a:ea typeface="+mj-ea"/>
              </a:rPr>
              <a:t>私有云</a:t>
            </a:r>
            <a:endParaRPr lang="en-US" altLang="zh-CN" sz="8800" dirty="0">
              <a:solidFill>
                <a:schemeClr val="accent1"/>
              </a:solidFill>
              <a:latin typeface="+mj-ea"/>
              <a:ea typeface="+mj-ea"/>
            </a:endParaRPr>
          </a:p>
          <a:p>
            <a:pPr>
              <a:spcAft>
                <a:spcPts val="600"/>
              </a:spcAft>
            </a:pPr>
            <a:r>
              <a:rPr lang="zh-CN" altLang="en-US" sz="8800" dirty="0">
                <a:solidFill>
                  <a:schemeClr val="accent1"/>
                </a:solidFill>
                <a:latin typeface="+mj-ea"/>
                <a:ea typeface="+mj-ea"/>
              </a:rPr>
              <a:t>混合云</a:t>
            </a:r>
            <a:endParaRPr lang="en-US" altLang="zh-CN" sz="8800" dirty="0">
              <a:solidFill>
                <a:schemeClr val="accent1"/>
              </a:solidFill>
              <a:latin typeface="+mj-ea"/>
              <a:ea typeface="+mj-ea"/>
            </a:endParaRPr>
          </a:p>
          <a:p>
            <a:pPr>
              <a:spcAft>
                <a:spcPts val="600"/>
              </a:spcAft>
            </a:pPr>
            <a:r>
              <a:rPr lang="zh-CN" altLang="en-US" sz="8800" dirty="0">
                <a:solidFill>
                  <a:schemeClr val="accent1"/>
                </a:solidFill>
                <a:latin typeface="+mj-ea"/>
                <a:ea typeface="+mj-ea"/>
              </a:rPr>
              <a:t>公有云</a:t>
            </a:r>
            <a:endParaRPr lang="en-US" altLang="zh-CN" sz="8800" dirty="0">
              <a:solidFill>
                <a:schemeClr val="accent1"/>
              </a:solidFill>
              <a:latin typeface="+mj-ea"/>
              <a:ea typeface="+mj-ea"/>
            </a:endParaRPr>
          </a:p>
          <a:p>
            <a:pPr>
              <a:lnSpc>
                <a:spcPct val="90000"/>
              </a:lnSpc>
              <a:spcAft>
                <a:spcPts val="600"/>
              </a:spcAft>
            </a:pPr>
            <a:endParaRPr lang="en-US" sz="8800" dirty="0">
              <a:solidFill>
                <a:schemeClr val="accent1"/>
              </a:solidFill>
              <a:latin typeface="+mj-ea"/>
              <a:ea typeface="+mj-ea"/>
            </a:endParaRPr>
          </a:p>
        </p:txBody>
      </p:sp>
    </p:spTree>
    <p:extLst>
      <p:ext uri="{BB962C8B-B14F-4D97-AF65-F5344CB8AC3E}">
        <p14:creationId xmlns:p14="http://schemas.microsoft.com/office/powerpoint/2010/main" val="3968677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Rounded Rectangle 146"/>
          <p:cNvSpPr/>
          <p:nvPr/>
        </p:nvSpPr>
        <p:spPr bwMode="auto">
          <a:xfrm>
            <a:off x="2208212" y="1296861"/>
            <a:ext cx="9377647" cy="3503740"/>
          </a:xfrm>
          <a:prstGeom prst="roundRect">
            <a:avLst>
              <a:gd name="adj" fmla="val 9752"/>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vert="horz" wrap="square" lIns="0" tIns="0" rIns="0" bIns="0" rtlCol="0" anchor="t" anchorCtr="0"/>
          <a:lstStyle/>
          <a:p>
            <a:pPr algn="ctr" defTabSz="608789">
              <a:spcAft>
                <a:spcPct val="40000"/>
              </a:spcAft>
            </a:pPr>
            <a:endParaRPr lang="en-US" sz="2400" b="1" i="1" dirty="0">
              <a:solidFill>
                <a:srgbClr val="333333"/>
              </a:solidFill>
              <a:latin typeface="微软雅黑" pitchFamily="34" charset="-122"/>
              <a:ea typeface="微软雅黑" pitchFamily="34" charset="-122"/>
            </a:endParaRPr>
          </a:p>
        </p:txBody>
      </p:sp>
      <p:sp>
        <p:nvSpPr>
          <p:cNvPr id="2" name="Title 1"/>
          <p:cNvSpPr>
            <a:spLocks noGrp="1"/>
          </p:cNvSpPr>
          <p:nvPr>
            <p:ph type="title"/>
          </p:nvPr>
        </p:nvSpPr>
        <p:spPr>
          <a:xfrm>
            <a:off x="284248" y="304801"/>
            <a:ext cx="11632854" cy="647700"/>
          </a:xfrm>
        </p:spPr>
        <p:txBody>
          <a:bodyPr/>
          <a:lstStyle/>
          <a:p>
            <a:r>
              <a:rPr lang="en-US" altLang="zh-CN" sz="4000" dirty="0" smtClean="0">
                <a:latin typeface="微软雅黑" pitchFamily="34" charset="-122"/>
                <a:ea typeface="微软雅黑" pitchFamily="34" charset="-122"/>
              </a:rPr>
              <a:t>CIO</a:t>
            </a:r>
            <a:r>
              <a:rPr lang="zh-CN" altLang="en-US" sz="4000" dirty="0" smtClean="0">
                <a:latin typeface="微软雅黑" pitchFamily="34" charset="-122"/>
                <a:ea typeface="微软雅黑" pitchFamily="34" charset="-122"/>
              </a:rPr>
              <a:t>的挑战与</a:t>
            </a:r>
            <a:r>
              <a:rPr lang="en-US" sz="4000" dirty="0" smtClean="0">
                <a:latin typeface="微软雅黑" pitchFamily="34" charset="-122"/>
                <a:ea typeface="微软雅黑" pitchFamily="34" charset="-122"/>
              </a:rPr>
              <a:t>VMware </a:t>
            </a:r>
            <a:r>
              <a:rPr lang="zh-CN" altLang="en-US" sz="4000" dirty="0" smtClean="0">
                <a:latin typeface="微软雅黑" pitchFamily="34" charset="-122"/>
                <a:ea typeface="微软雅黑" pitchFamily="34" charset="-122"/>
              </a:rPr>
              <a:t>的解决之道</a:t>
            </a:r>
            <a:endParaRPr lang="en-US" sz="4000" dirty="0">
              <a:solidFill>
                <a:schemeClr val="tx1"/>
              </a:solidFill>
              <a:latin typeface="微软雅黑" pitchFamily="34" charset="-122"/>
              <a:ea typeface="微软雅黑" pitchFamily="34" charset="-122"/>
            </a:endParaRPr>
          </a:p>
        </p:txBody>
      </p:sp>
      <p:sp>
        <p:nvSpPr>
          <p:cNvPr id="47" name="Rounded Rectangle 46"/>
          <p:cNvSpPr/>
          <p:nvPr/>
        </p:nvSpPr>
        <p:spPr bwMode="auto">
          <a:xfrm>
            <a:off x="3046412" y="5154109"/>
            <a:ext cx="2319119" cy="941891"/>
          </a:xfrm>
          <a:prstGeom prst="roundRect">
            <a:avLst>
              <a:gd name="adj" fmla="val 9752"/>
            </a:avLst>
          </a:prstGeom>
          <a:ln>
            <a:headEnd/>
            <a:tailEnd/>
          </a:ln>
        </p:spPr>
        <p:style>
          <a:lnRef idx="1">
            <a:schemeClr val="accent4"/>
          </a:lnRef>
          <a:fillRef idx="3">
            <a:schemeClr val="accent4"/>
          </a:fillRef>
          <a:effectRef idx="2">
            <a:schemeClr val="accent4"/>
          </a:effectRef>
          <a:fontRef idx="minor">
            <a:schemeClr val="lt1"/>
          </a:fontRef>
        </p:style>
        <p:txBody>
          <a:bodyPr wrap="square" lIns="121899" tIns="60949" rIns="121899" bIns="60949" rtlCol="0" anchor="ctr"/>
          <a:lstStyle/>
          <a:p>
            <a:pPr algn="ctr" defTabSz="608789">
              <a:spcAft>
                <a:spcPct val="40000"/>
              </a:spcAft>
            </a:pPr>
            <a:r>
              <a:rPr lang="zh-CN" altLang="en-US" sz="27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软件定义的数据中心</a:t>
            </a:r>
            <a:endParaRPr lang="en-US" sz="27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endParaRPr>
          </a:p>
        </p:txBody>
      </p:sp>
      <p:sp>
        <p:nvSpPr>
          <p:cNvPr id="49" name="Rounded Rectangle 48"/>
          <p:cNvSpPr/>
          <p:nvPr/>
        </p:nvSpPr>
        <p:spPr bwMode="auto">
          <a:xfrm>
            <a:off x="8398773" y="5154109"/>
            <a:ext cx="2244061" cy="941891"/>
          </a:xfrm>
          <a:prstGeom prst="roundRect">
            <a:avLst>
              <a:gd name="adj" fmla="val 9752"/>
            </a:avLst>
          </a:prstGeom>
          <a:ln>
            <a:headEnd/>
            <a:tailEnd/>
          </a:ln>
        </p:spPr>
        <p:style>
          <a:lnRef idx="1">
            <a:schemeClr val="accent5"/>
          </a:lnRef>
          <a:fillRef idx="3">
            <a:schemeClr val="accent5"/>
          </a:fillRef>
          <a:effectRef idx="2">
            <a:schemeClr val="accent5"/>
          </a:effectRef>
          <a:fontRef idx="minor">
            <a:schemeClr val="lt1"/>
          </a:fontRef>
        </p:style>
        <p:txBody>
          <a:bodyPr wrap="square" lIns="121899" tIns="60949" rIns="121899" bIns="60949" rtlCol="0" anchor="ctr"/>
          <a:lstStyle/>
          <a:p>
            <a:pPr algn="ctr" defTabSz="608789"/>
            <a:r>
              <a:rPr lang="zh-CN" altLang="en-US" sz="27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终端用户</a:t>
            </a:r>
            <a:endParaRPr lang="en-US" altLang="zh-CN" sz="27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endParaRPr>
          </a:p>
          <a:p>
            <a:pPr algn="ctr" defTabSz="608789"/>
            <a:r>
              <a:rPr lang="zh-CN" altLang="en-US" sz="27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计算</a:t>
            </a:r>
            <a:endParaRPr lang="en-US" sz="27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endParaRPr>
          </a:p>
        </p:txBody>
      </p:sp>
      <p:sp>
        <p:nvSpPr>
          <p:cNvPr id="48" name="Rounded Rectangle 47"/>
          <p:cNvSpPr/>
          <p:nvPr/>
        </p:nvSpPr>
        <p:spPr bwMode="auto">
          <a:xfrm>
            <a:off x="5714574" y="5154109"/>
            <a:ext cx="2376198" cy="941891"/>
          </a:xfrm>
          <a:prstGeom prst="roundRect">
            <a:avLst>
              <a:gd name="adj" fmla="val 9752"/>
            </a:avLst>
          </a:prstGeom>
          <a:ln>
            <a:headEnd/>
            <a:tailEnd/>
          </a:ln>
        </p:spPr>
        <p:style>
          <a:lnRef idx="1">
            <a:schemeClr val="accent1"/>
          </a:lnRef>
          <a:fillRef idx="3">
            <a:schemeClr val="accent1"/>
          </a:fillRef>
          <a:effectRef idx="2">
            <a:schemeClr val="accent1"/>
          </a:effectRef>
          <a:fontRef idx="minor">
            <a:schemeClr val="lt1"/>
          </a:fontRef>
        </p:style>
        <p:txBody>
          <a:bodyPr wrap="square" lIns="121899" tIns="60949" rIns="121899" bIns="60949" rtlCol="0" anchor="ctr"/>
          <a:lstStyle/>
          <a:p>
            <a:pPr algn="ctr" defTabSz="608789">
              <a:spcAft>
                <a:spcPct val="40000"/>
              </a:spcAft>
            </a:pPr>
            <a:r>
              <a:rPr lang="zh-CN" altLang="en-US" sz="27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混合云</a:t>
            </a:r>
            <a:endParaRPr lang="en-US" sz="27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endParaRPr>
          </a:p>
        </p:txBody>
      </p:sp>
      <p:sp>
        <p:nvSpPr>
          <p:cNvPr id="32" name="TextBox 31"/>
          <p:cNvSpPr txBox="1"/>
          <p:nvPr/>
        </p:nvSpPr>
        <p:spPr>
          <a:xfrm>
            <a:off x="150812" y="5313104"/>
            <a:ext cx="2604695" cy="533480"/>
          </a:xfrm>
          <a:prstGeom prst="rect">
            <a:avLst/>
          </a:prstGeom>
          <a:noFill/>
        </p:spPr>
        <p:txBody>
          <a:bodyPr wrap="square" lIns="121899" tIns="60949" rIns="121899" bIns="60949" rtlCol="0">
            <a:spAutoFit/>
          </a:bodyPr>
          <a:lstStyle/>
          <a:p>
            <a:pPr defTabSz="608789">
              <a:spcAft>
                <a:spcPct val="40000"/>
              </a:spcAft>
            </a:pPr>
            <a:r>
              <a:rPr lang="zh-CN" altLang="en-US" sz="2700" b="1" dirty="0">
                <a:latin typeface="微软雅黑" pitchFamily="34" charset="-122"/>
                <a:ea typeface="微软雅黑" pitchFamily="34" charset="-122"/>
              </a:rPr>
              <a:t>三大战略重点</a:t>
            </a:r>
            <a:endParaRPr lang="en-US" sz="2700" b="1" dirty="0">
              <a:latin typeface="微软雅黑" pitchFamily="34" charset="-122"/>
              <a:ea typeface="微软雅黑" pitchFamily="34" charset="-122"/>
            </a:endParaRPr>
          </a:p>
        </p:txBody>
      </p:sp>
      <p:sp>
        <p:nvSpPr>
          <p:cNvPr id="91" name="Rounded Rectangle 90"/>
          <p:cNvSpPr/>
          <p:nvPr/>
        </p:nvSpPr>
        <p:spPr bwMode="auto">
          <a:xfrm>
            <a:off x="2330976" y="1639994"/>
            <a:ext cx="2843591" cy="2932007"/>
          </a:xfrm>
          <a:prstGeom prst="roundRect">
            <a:avLst/>
          </a:prstGeom>
          <a:solidFill>
            <a:schemeClr val="accent1">
              <a:lumMod val="75000"/>
            </a:schemeClr>
          </a:solidFill>
          <a:ln w="19050">
            <a:noFill/>
            <a:round/>
            <a:headEnd/>
            <a:tailEnd/>
          </a:ln>
        </p:spPr>
        <p:txBody>
          <a:bodyPr wrap="none" lIns="0" tIns="0" rIns="0" bIns="0" rtlCol="0" anchor="t" anchorCtr="0"/>
          <a:lstStyle/>
          <a:p>
            <a:pPr algn="ctr" defTabSz="608789">
              <a:spcAft>
                <a:spcPct val="40000"/>
              </a:spcAft>
            </a:pPr>
            <a:r>
              <a:rPr lang="zh-CN" altLang="en-US" sz="29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增长</a:t>
            </a:r>
            <a:endParaRPr lang="en-US" sz="29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cs typeface="Arial" pitchFamily="34" charset="0"/>
            </a:endParaRPr>
          </a:p>
        </p:txBody>
      </p:sp>
      <p:sp>
        <p:nvSpPr>
          <p:cNvPr id="21" name="Rounded Rectangle 20"/>
          <p:cNvSpPr/>
          <p:nvPr/>
        </p:nvSpPr>
        <p:spPr bwMode="auto">
          <a:xfrm>
            <a:off x="2528069" y="2533169"/>
            <a:ext cx="2413986" cy="485268"/>
          </a:xfrm>
          <a:prstGeom prst="roundRect">
            <a:avLst/>
          </a:prstGeom>
          <a:solidFill>
            <a:schemeClr val="bg1"/>
          </a:solidFill>
          <a:ln w="12700" cmpd="sng">
            <a:noFill/>
            <a:round/>
            <a:headEnd/>
            <a:tailEnd/>
          </a:ln>
        </p:spPr>
        <p:txBody>
          <a:bodyPr wrap="square" lIns="0" tIns="0" rIns="0" bIns="0" rtlCol="0" anchor="ctr"/>
          <a:lstStyle/>
          <a:p>
            <a:pPr algn="ctr" defTabSz="609493"/>
            <a:r>
              <a:rPr lang="zh-CN" altLang="en-US" sz="1600" dirty="0">
                <a:solidFill>
                  <a:schemeClr val="tx2">
                    <a:lumMod val="95000"/>
                    <a:lumOff val="5000"/>
                  </a:schemeClr>
                </a:solidFill>
                <a:latin typeface="微软雅黑" pitchFamily="34" charset="-122"/>
                <a:ea typeface="微软雅黑" pitchFamily="34" charset="-122"/>
              </a:rPr>
              <a:t>在整个业务环境中增强</a:t>
            </a:r>
            <a:r>
              <a:rPr lang="en-US" altLang="zh-CN" sz="1600" dirty="0">
                <a:solidFill>
                  <a:schemeClr val="tx2">
                    <a:lumMod val="95000"/>
                    <a:lumOff val="5000"/>
                  </a:schemeClr>
                </a:solidFill>
                <a:latin typeface="微软雅黑" pitchFamily="34" charset="-122"/>
                <a:ea typeface="微软雅黑" pitchFamily="34" charset="-122"/>
              </a:rPr>
              <a:t>IT</a:t>
            </a:r>
            <a:r>
              <a:rPr lang="zh-CN" altLang="en-US" sz="1600" dirty="0">
                <a:solidFill>
                  <a:schemeClr val="tx2">
                    <a:lumMod val="95000"/>
                    <a:lumOff val="5000"/>
                  </a:schemeClr>
                </a:solidFill>
                <a:latin typeface="微软雅黑" pitchFamily="34" charset="-122"/>
                <a:ea typeface="微软雅黑" pitchFamily="34" charset="-122"/>
              </a:rPr>
              <a:t>的影响力</a:t>
            </a:r>
            <a:endParaRPr lang="en-US" sz="1600" dirty="0">
              <a:solidFill>
                <a:schemeClr val="tx2">
                  <a:lumMod val="95000"/>
                  <a:lumOff val="5000"/>
                </a:schemeClr>
              </a:solidFill>
              <a:latin typeface="微软雅黑" pitchFamily="34" charset="-122"/>
              <a:ea typeface="微软雅黑" pitchFamily="34" charset="-122"/>
            </a:endParaRPr>
          </a:p>
        </p:txBody>
      </p:sp>
      <p:sp>
        <p:nvSpPr>
          <p:cNvPr id="24" name="Rounded Rectangle 23"/>
          <p:cNvSpPr/>
          <p:nvPr/>
        </p:nvSpPr>
        <p:spPr bwMode="auto">
          <a:xfrm>
            <a:off x="2537353" y="3154849"/>
            <a:ext cx="2400207" cy="490055"/>
          </a:xfrm>
          <a:prstGeom prst="roundRect">
            <a:avLst/>
          </a:prstGeom>
          <a:solidFill>
            <a:srgbClr val="FFFFFF"/>
          </a:solidFill>
          <a:ln w="12700" cmpd="sng">
            <a:noFill/>
            <a:round/>
            <a:headEnd/>
            <a:tailEnd/>
          </a:ln>
        </p:spPr>
        <p:txBody>
          <a:bodyPr wrap="square" lIns="0" tIns="0" rIns="0" bIns="0" rtlCol="0" anchor="ctr"/>
          <a:lstStyle/>
          <a:p>
            <a:pPr algn="ctr" defTabSz="608789">
              <a:spcAft>
                <a:spcPct val="40000"/>
              </a:spcAft>
            </a:pPr>
            <a:r>
              <a:rPr lang="zh-CN" altLang="en-US" sz="1600" dirty="0">
                <a:solidFill>
                  <a:schemeClr val="tx2">
                    <a:lumMod val="95000"/>
                    <a:lumOff val="5000"/>
                  </a:schemeClr>
                </a:solidFill>
                <a:latin typeface="微软雅黑" pitchFamily="34" charset="-122"/>
                <a:ea typeface="微软雅黑" pitchFamily="34" charset="-122"/>
              </a:rPr>
              <a:t>促进业务模式的转变</a:t>
            </a:r>
            <a:r>
              <a:rPr lang="en-US" sz="1600" dirty="0">
                <a:solidFill>
                  <a:schemeClr val="tx2">
                    <a:lumMod val="95000"/>
                    <a:lumOff val="5000"/>
                  </a:schemeClr>
                </a:solidFill>
                <a:latin typeface="微软雅黑" pitchFamily="34" charset="-122"/>
                <a:ea typeface="微软雅黑" pitchFamily="34" charset="-122"/>
              </a:rPr>
              <a:t> </a:t>
            </a:r>
            <a:endParaRPr 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cs typeface="Arial" pitchFamily="34" charset="0"/>
            </a:endParaRPr>
          </a:p>
        </p:txBody>
      </p:sp>
      <p:sp>
        <p:nvSpPr>
          <p:cNvPr id="154" name="Rounded Rectangle 153"/>
          <p:cNvSpPr/>
          <p:nvPr/>
        </p:nvSpPr>
        <p:spPr bwMode="auto">
          <a:xfrm>
            <a:off x="5452344" y="1639994"/>
            <a:ext cx="2880235" cy="2932007"/>
          </a:xfrm>
          <a:prstGeom prst="roundRect">
            <a:avLst/>
          </a:prstGeom>
          <a:solidFill>
            <a:schemeClr val="accent1">
              <a:lumMod val="75000"/>
            </a:schemeClr>
          </a:solidFill>
          <a:ln w="19050">
            <a:noFill/>
            <a:round/>
            <a:headEnd/>
            <a:tailEnd/>
          </a:ln>
        </p:spPr>
        <p:txBody>
          <a:bodyPr wrap="square" lIns="0" tIns="0" rIns="0" bIns="0" rtlCol="0" anchor="t" anchorCtr="0"/>
          <a:lstStyle/>
          <a:p>
            <a:pPr algn="ctr" defTabSz="608789"/>
            <a:r>
              <a:rPr lang="zh-CN" altLang="en-US" sz="29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成本</a:t>
            </a:r>
            <a:endParaRPr lang="en-US" sz="29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endParaRPr>
          </a:p>
          <a:p>
            <a:pPr algn="ctr" defTabSz="608789"/>
            <a:r>
              <a:rPr lang="en-US" sz="16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(IT </a:t>
            </a:r>
            <a:r>
              <a:rPr lang="zh-CN" altLang="en-US" sz="16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和业务运营</a:t>
            </a:r>
            <a:r>
              <a:rPr lang="en-US" sz="16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a:t>
            </a:r>
            <a:endParaRPr lang="en-US" sz="16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cs typeface="Arial" pitchFamily="34" charset="0"/>
            </a:endParaRPr>
          </a:p>
        </p:txBody>
      </p:sp>
      <p:sp>
        <p:nvSpPr>
          <p:cNvPr id="157" name="Rounded Rectangle 156"/>
          <p:cNvSpPr/>
          <p:nvPr/>
        </p:nvSpPr>
        <p:spPr bwMode="auto">
          <a:xfrm>
            <a:off x="8576395" y="1639994"/>
            <a:ext cx="2890675" cy="2932007"/>
          </a:xfrm>
          <a:prstGeom prst="roundRect">
            <a:avLst/>
          </a:prstGeom>
          <a:solidFill>
            <a:schemeClr val="accent1">
              <a:lumMod val="75000"/>
            </a:schemeClr>
          </a:solidFill>
          <a:ln w="19050">
            <a:noFill/>
            <a:round/>
            <a:headEnd/>
            <a:tailEnd/>
          </a:ln>
        </p:spPr>
        <p:txBody>
          <a:bodyPr wrap="none" lIns="0" tIns="0" rIns="0" bIns="0" rtlCol="0" anchor="t" anchorCtr="0"/>
          <a:lstStyle/>
          <a:p>
            <a:pPr algn="ctr" defTabSz="608789">
              <a:spcAft>
                <a:spcPct val="40000"/>
              </a:spcAft>
            </a:pPr>
            <a:r>
              <a:rPr lang="zh-CN" altLang="en-US" sz="29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rPr>
              <a:t>竞争差异化</a:t>
            </a:r>
            <a:endParaRPr lang="en-US" sz="2900" b="1" dirty="0">
              <a:solidFill>
                <a:srgbClr val="FFFFFF"/>
              </a:solidFill>
              <a:effectLst>
                <a:outerShdw blurRad="50800" dist="38100" dir="2700000" algn="tl" rotWithShape="0">
                  <a:srgbClr val="000000">
                    <a:alpha val="43000"/>
                  </a:srgbClr>
                </a:outerShdw>
              </a:effectLst>
              <a:latin typeface="微软雅黑" pitchFamily="34" charset="-122"/>
              <a:ea typeface="微软雅黑" pitchFamily="34" charset="-122"/>
              <a:cs typeface="Arial" pitchFamily="34" charset="0"/>
            </a:endParaRPr>
          </a:p>
        </p:txBody>
      </p:sp>
      <p:sp>
        <p:nvSpPr>
          <p:cNvPr id="161" name="Rounded Rectangle 160"/>
          <p:cNvSpPr/>
          <p:nvPr/>
        </p:nvSpPr>
        <p:spPr bwMode="auto">
          <a:xfrm>
            <a:off x="2537353" y="3843936"/>
            <a:ext cx="2400207" cy="499464"/>
          </a:xfrm>
          <a:prstGeom prst="roundRect">
            <a:avLst/>
          </a:prstGeom>
          <a:solidFill>
            <a:srgbClr val="FFFFFF"/>
          </a:solidFill>
          <a:ln w="12700" cmpd="sng">
            <a:noFill/>
            <a:round/>
            <a:headEnd/>
            <a:tailEnd/>
          </a:ln>
        </p:spPr>
        <p:txBody>
          <a:bodyPr wrap="square" lIns="0" tIns="0" rIns="0" bIns="0" rtlCol="0" anchor="ctr"/>
          <a:lstStyle/>
          <a:p>
            <a:pPr algn="ctr" defTabSz="608789">
              <a:spcAft>
                <a:spcPct val="40000"/>
              </a:spcAft>
            </a:pPr>
            <a:r>
              <a:rPr lang="zh-CN" altLang="en-US" sz="1600" dirty="0">
                <a:solidFill>
                  <a:schemeClr val="tx2">
                    <a:lumMod val="95000"/>
                    <a:lumOff val="5000"/>
                  </a:schemeClr>
                </a:solidFill>
                <a:latin typeface="微软雅黑" pitchFamily="34" charset="-122"/>
                <a:ea typeface="微软雅黑" pitchFamily="34" charset="-122"/>
              </a:rPr>
              <a:t>促进增长和业务发展</a:t>
            </a:r>
            <a:r>
              <a:rPr lang="en-US" sz="1600" dirty="0">
                <a:solidFill>
                  <a:schemeClr val="tx2">
                    <a:lumMod val="95000"/>
                    <a:lumOff val="5000"/>
                  </a:schemeClr>
                </a:solidFill>
                <a:latin typeface="微软雅黑" pitchFamily="34" charset="-122"/>
                <a:ea typeface="微软雅黑" pitchFamily="34" charset="-122"/>
              </a:rPr>
              <a:t> </a:t>
            </a:r>
            <a:endParaRPr 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cs typeface="Arial" pitchFamily="34" charset="0"/>
            </a:endParaRPr>
          </a:p>
        </p:txBody>
      </p:sp>
      <p:sp>
        <p:nvSpPr>
          <p:cNvPr id="162" name="Rounded Rectangle 161"/>
          <p:cNvSpPr/>
          <p:nvPr/>
        </p:nvSpPr>
        <p:spPr bwMode="auto">
          <a:xfrm>
            <a:off x="5683628" y="2533169"/>
            <a:ext cx="2413986" cy="485268"/>
          </a:xfrm>
          <a:prstGeom prst="roundRect">
            <a:avLst/>
          </a:prstGeom>
          <a:solidFill>
            <a:srgbClr val="FFFFFF"/>
          </a:solidFill>
          <a:ln w="12700" cmpd="sng">
            <a:noFill/>
            <a:round/>
            <a:headEnd/>
            <a:tailEnd/>
          </a:ln>
        </p:spPr>
        <p:txBody>
          <a:bodyPr wrap="square" lIns="0" tIns="0" rIns="0" bIns="0" rtlCol="0" anchor="ctr"/>
          <a:lstStyle/>
          <a:p>
            <a:pPr algn="ctr" defTabSz="608789">
              <a:spcAft>
                <a:spcPct val="40000"/>
              </a:spcAft>
            </a:pPr>
            <a:r>
              <a:rPr lang="zh-CN" alt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协调创新与当前业务</a:t>
            </a:r>
            <a:endParaRPr 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endParaRPr>
          </a:p>
        </p:txBody>
      </p:sp>
      <p:sp>
        <p:nvSpPr>
          <p:cNvPr id="163" name="Rounded Rectangle 162"/>
          <p:cNvSpPr/>
          <p:nvPr/>
        </p:nvSpPr>
        <p:spPr bwMode="auto">
          <a:xfrm>
            <a:off x="5692913" y="3154849"/>
            <a:ext cx="2400207" cy="490055"/>
          </a:xfrm>
          <a:prstGeom prst="roundRect">
            <a:avLst/>
          </a:prstGeom>
          <a:solidFill>
            <a:srgbClr val="FFFFFF"/>
          </a:solidFill>
          <a:ln w="12700" cmpd="sng">
            <a:noFill/>
            <a:round/>
            <a:headEnd/>
            <a:tailEnd/>
          </a:ln>
        </p:spPr>
        <p:txBody>
          <a:bodyPr wrap="square" lIns="0" tIns="0" rIns="0" bIns="0" rtlCol="0" anchor="ctr"/>
          <a:lstStyle/>
          <a:p>
            <a:pPr algn="ctr" defTabSz="608789">
              <a:spcAft>
                <a:spcPct val="40000"/>
              </a:spcAft>
            </a:pPr>
            <a:r>
              <a:rPr lang="zh-CN" alt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降低业务运应该给成本</a:t>
            </a:r>
            <a:r>
              <a:rPr 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 </a:t>
            </a:r>
            <a:endParaRPr 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cs typeface="Arial" pitchFamily="34" charset="0"/>
            </a:endParaRPr>
          </a:p>
        </p:txBody>
      </p:sp>
      <p:sp>
        <p:nvSpPr>
          <p:cNvPr id="164" name="Rounded Rectangle 163"/>
          <p:cNvSpPr/>
          <p:nvPr/>
        </p:nvSpPr>
        <p:spPr bwMode="auto">
          <a:xfrm>
            <a:off x="5692913" y="3843936"/>
            <a:ext cx="2400207" cy="499464"/>
          </a:xfrm>
          <a:prstGeom prst="roundRect">
            <a:avLst/>
          </a:prstGeom>
          <a:solidFill>
            <a:srgbClr val="FFFFFF"/>
          </a:solidFill>
          <a:ln w="12700" cmpd="sng">
            <a:noFill/>
            <a:round/>
            <a:headEnd/>
            <a:tailEnd/>
          </a:ln>
        </p:spPr>
        <p:txBody>
          <a:bodyPr wrap="square" lIns="0" tIns="0" rIns="0" bIns="0" rtlCol="0" anchor="ctr"/>
          <a:lstStyle/>
          <a:p>
            <a:pPr algn="ctr" defTabSz="608789"/>
            <a:r>
              <a:rPr lang="zh-CN" alt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在预算不变的情况下</a:t>
            </a:r>
            <a:endParaRPr lang="en-US" altLang="zh-CN"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endParaRPr>
          </a:p>
          <a:p>
            <a:pPr algn="ctr" defTabSz="608789"/>
            <a:r>
              <a:rPr lang="zh-CN" alt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 进行创新</a:t>
            </a:r>
            <a:endParaRPr 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endParaRPr>
          </a:p>
        </p:txBody>
      </p:sp>
      <p:sp>
        <p:nvSpPr>
          <p:cNvPr id="165" name="Rounded Rectangle 164"/>
          <p:cNvSpPr/>
          <p:nvPr/>
        </p:nvSpPr>
        <p:spPr bwMode="auto">
          <a:xfrm>
            <a:off x="8836752" y="2533169"/>
            <a:ext cx="2413986" cy="485268"/>
          </a:xfrm>
          <a:prstGeom prst="roundRect">
            <a:avLst/>
          </a:prstGeom>
          <a:solidFill>
            <a:srgbClr val="FFFFFF"/>
          </a:solidFill>
          <a:ln w="12700" cmpd="sng">
            <a:noFill/>
            <a:round/>
            <a:headEnd/>
            <a:tailEnd/>
          </a:ln>
        </p:spPr>
        <p:txBody>
          <a:bodyPr wrap="square" lIns="0" tIns="0" rIns="0" bIns="0" rtlCol="0" anchor="ctr"/>
          <a:lstStyle/>
          <a:p>
            <a:pPr algn="ctr" defTabSz="608789"/>
            <a:r>
              <a:rPr lang="zh-CN" alt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促进业务的高效性和</a:t>
            </a:r>
            <a:endParaRPr lang="en-US" altLang="zh-CN"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endParaRPr>
          </a:p>
          <a:p>
            <a:pPr algn="ctr" defTabSz="608789"/>
            <a:r>
              <a:rPr lang="zh-CN" alt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敏捷性</a:t>
            </a:r>
            <a:endParaRPr 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endParaRPr>
          </a:p>
        </p:txBody>
      </p:sp>
      <p:sp>
        <p:nvSpPr>
          <p:cNvPr id="166" name="Rounded Rectangle 165"/>
          <p:cNvSpPr/>
          <p:nvPr/>
        </p:nvSpPr>
        <p:spPr bwMode="auto">
          <a:xfrm>
            <a:off x="8846037" y="3227578"/>
            <a:ext cx="2400207" cy="490055"/>
          </a:xfrm>
          <a:prstGeom prst="roundRect">
            <a:avLst/>
          </a:prstGeom>
          <a:solidFill>
            <a:srgbClr val="FFFFFF"/>
          </a:solidFill>
          <a:ln w="12700" cmpd="sng">
            <a:noFill/>
            <a:round/>
            <a:headEnd/>
            <a:tailEnd/>
          </a:ln>
        </p:spPr>
        <p:txBody>
          <a:bodyPr wrap="square" lIns="0" tIns="0" rIns="0" bIns="0" rtlCol="0" anchor="ctr"/>
          <a:lstStyle/>
          <a:p>
            <a:pPr algn="ctr" defTabSz="609493"/>
            <a:r>
              <a:rPr lang="zh-CN" altLang="en-US" sz="1600" dirty="0">
                <a:solidFill>
                  <a:schemeClr val="tx2">
                    <a:lumMod val="95000"/>
                    <a:lumOff val="5000"/>
                  </a:schemeClr>
                </a:solidFill>
                <a:latin typeface="微软雅黑" pitchFamily="34" charset="-122"/>
                <a:ea typeface="微软雅黑" pitchFamily="34" charset="-122"/>
              </a:rPr>
              <a:t>促进并实现创新</a:t>
            </a:r>
            <a:endParaRPr lang="en-US" sz="1600" dirty="0">
              <a:solidFill>
                <a:schemeClr val="tx2">
                  <a:lumMod val="95000"/>
                  <a:lumOff val="5000"/>
                </a:schemeClr>
              </a:solidFill>
              <a:latin typeface="微软雅黑" pitchFamily="34" charset="-122"/>
              <a:ea typeface="微软雅黑" pitchFamily="34" charset="-122"/>
            </a:endParaRPr>
          </a:p>
        </p:txBody>
      </p:sp>
      <p:sp>
        <p:nvSpPr>
          <p:cNvPr id="168" name="Rounded Rectangle 167"/>
          <p:cNvSpPr/>
          <p:nvPr/>
        </p:nvSpPr>
        <p:spPr bwMode="auto">
          <a:xfrm>
            <a:off x="8846037" y="3843936"/>
            <a:ext cx="2400207" cy="499464"/>
          </a:xfrm>
          <a:prstGeom prst="roundRect">
            <a:avLst/>
          </a:prstGeom>
          <a:solidFill>
            <a:srgbClr val="FFFFFF"/>
          </a:solidFill>
          <a:ln w="12700" cmpd="sng">
            <a:noFill/>
            <a:round/>
            <a:headEnd/>
            <a:tailEnd/>
          </a:ln>
        </p:spPr>
        <p:txBody>
          <a:bodyPr wrap="square" lIns="0" tIns="0" rIns="0" bIns="0" rtlCol="0" anchor="ctr"/>
          <a:lstStyle/>
          <a:p>
            <a:pPr algn="ctr" defTabSz="608789"/>
            <a:r>
              <a:rPr lang="zh-CN" alt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增强</a:t>
            </a:r>
            <a:r>
              <a:rPr 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IT</a:t>
            </a:r>
            <a:r>
              <a:rPr lang="zh-CN" alt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人才与技能，</a:t>
            </a:r>
            <a:r>
              <a:rPr lang="zh-CN" altLang="en-US" sz="1600" dirty="0" smtClean="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以</a:t>
            </a:r>
            <a:endParaRPr lang="en-US" altLang="zh-CN" sz="1600" dirty="0" smtClean="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endParaRPr>
          </a:p>
          <a:p>
            <a:pPr algn="ctr" defTabSz="608789"/>
            <a:r>
              <a:rPr lang="zh-CN" altLang="en-US" sz="1600" dirty="0" smtClean="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促</a:t>
            </a:r>
            <a:r>
              <a:rPr lang="zh-CN" alt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进发展与创新</a:t>
            </a:r>
            <a:r>
              <a:rPr lang="en-US" sz="1600" dirty="0">
                <a:solidFill>
                  <a:schemeClr val="tx2">
                    <a:lumMod val="95000"/>
                    <a:lumOff val="5000"/>
                  </a:schemeClr>
                </a:solidFill>
                <a:effectLst>
                  <a:outerShdw blurRad="50800" dist="38100" dir="2700000" algn="tl" rotWithShape="0">
                    <a:srgbClr val="FFFFFF">
                      <a:alpha val="43000"/>
                    </a:srgbClr>
                  </a:outerShdw>
                </a:effectLst>
                <a:latin typeface="微软雅黑" pitchFamily="34" charset="-122"/>
                <a:ea typeface="微软雅黑" pitchFamily="34" charset="-122"/>
              </a:rPr>
              <a:t> </a:t>
            </a:r>
          </a:p>
        </p:txBody>
      </p:sp>
      <p:sp>
        <p:nvSpPr>
          <p:cNvPr id="81" name="TextBox 80"/>
          <p:cNvSpPr txBox="1"/>
          <p:nvPr/>
        </p:nvSpPr>
        <p:spPr>
          <a:xfrm>
            <a:off x="-153988" y="1930041"/>
            <a:ext cx="2604695" cy="533480"/>
          </a:xfrm>
          <a:prstGeom prst="rect">
            <a:avLst/>
          </a:prstGeom>
          <a:noFill/>
        </p:spPr>
        <p:txBody>
          <a:bodyPr wrap="square" lIns="121899" tIns="60949" rIns="121899" bIns="60949" rtlCol="0">
            <a:spAutoFit/>
          </a:bodyPr>
          <a:lstStyle>
            <a:defPPr>
              <a:defRPr lang="en-US"/>
            </a:defPPr>
            <a:lvl1pPr defTabSz="608789">
              <a:spcAft>
                <a:spcPct val="40000"/>
              </a:spcAft>
              <a:defRPr sz="2700" b="1">
                <a:latin typeface="+mn-ea"/>
              </a:defRPr>
            </a:lvl1pPr>
          </a:lstStyle>
          <a:p>
            <a:pPr algn="ctr"/>
            <a:r>
              <a:rPr lang="en-US" altLang="zh-CN" dirty="0">
                <a:latin typeface="微软雅黑" pitchFamily="34" charset="-122"/>
                <a:ea typeface="微软雅黑" pitchFamily="34" charset="-122"/>
              </a:rPr>
              <a:t>CIO</a:t>
            </a:r>
            <a:r>
              <a:rPr lang="zh-CN" altLang="en-US" dirty="0">
                <a:latin typeface="微软雅黑" pitchFamily="34" charset="-122"/>
                <a:ea typeface="微软雅黑" pitchFamily="34" charset="-122"/>
              </a:rPr>
              <a:t>的重点</a:t>
            </a:r>
            <a:endParaRPr lang="en-US" dirty="0">
              <a:latin typeface="微软雅黑" pitchFamily="34" charset="-122"/>
              <a:ea typeface="微软雅黑" pitchFamily="34" charset="-122"/>
            </a:endParaRPr>
          </a:p>
        </p:txBody>
      </p:sp>
      <p:sp>
        <p:nvSpPr>
          <p:cNvPr id="82" name="TextBox 81"/>
          <p:cNvSpPr txBox="1"/>
          <p:nvPr/>
        </p:nvSpPr>
        <p:spPr>
          <a:xfrm>
            <a:off x="303212" y="2621499"/>
            <a:ext cx="2604695" cy="538587"/>
          </a:xfrm>
          <a:prstGeom prst="rect">
            <a:avLst/>
          </a:prstGeom>
          <a:noFill/>
        </p:spPr>
        <p:txBody>
          <a:bodyPr wrap="square" lIns="121899" tIns="60949" rIns="121899" bIns="60949" rtlCol="0">
            <a:spAutoFit/>
          </a:bodyPr>
          <a:lstStyle>
            <a:defPPr>
              <a:defRPr lang="en-US"/>
            </a:defPPr>
            <a:lvl1pPr defTabSz="608789">
              <a:spcAft>
                <a:spcPct val="40000"/>
              </a:spcAft>
              <a:defRPr sz="2700" b="1">
                <a:latin typeface="+mn-ea"/>
              </a:defRPr>
            </a:lvl1pPr>
          </a:lstStyle>
          <a:p>
            <a:r>
              <a:rPr lang="zh-CN" altLang="en-US" dirty="0">
                <a:latin typeface="微软雅黑" pitchFamily="34" charset="-122"/>
                <a:ea typeface="微软雅黑" pitchFamily="34" charset="-122"/>
              </a:rPr>
              <a:t>业务挑战</a:t>
            </a:r>
            <a:endParaRPr lang="en-US" dirty="0">
              <a:latin typeface="微软雅黑" pitchFamily="34" charset="-122"/>
              <a:ea typeface="微软雅黑" pitchFamily="34" charset="-122"/>
            </a:endParaRPr>
          </a:p>
        </p:txBody>
      </p:sp>
    </p:spTree>
    <p:extLst>
      <p:ext uri="{BB962C8B-B14F-4D97-AF65-F5344CB8AC3E}">
        <p14:creationId xmlns:p14="http://schemas.microsoft.com/office/powerpoint/2010/main" val="40525063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18"/>
          <p:cNvSpPr>
            <a:spLocks noChangeArrowheads="1"/>
          </p:cNvSpPr>
          <p:nvPr/>
        </p:nvSpPr>
        <p:spPr bwMode="gray">
          <a:xfrm>
            <a:off x="4658186" y="5090641"/>
            <a:ext cx="2655426" cy="159447"/>
          </a:xfrm>
          <a:prstGeom prst="ellipse">
            <a:avLst/>
          </a:prstGeom>
          <a:gradFill flip="none" rotWithShape="1">
            <a:gsLst>
              <a:gs pos="0">
                <a:schemeClr val="bg2">
                  <a:alpha val="43000"/>
                </a:schemeClr>
              </a:gs>
              <a:gs pos="100000">
                <a:schemeClr val="bg2">
                  <a:alpha val="0"/>
                </a:schemeClr>
              </a:gs>
            </a:gsLst>
            <a:path path="shape">
              <a:fillToRect l="50000" t="50000" r="50000" b="50000"/>
            </a:path>
            <a:tileRect/>
          </a:gradFill>
          <a:ln w="47625">
            <a:noFill/>
            <a:round/>
            <a:headEnd/>
            <a:tailEnd/>
          </a:ln>
          <a:effectLst/>
        </p:spPr>
        <p:txBody>
          <a:bodyPr wrap="none" lIns="0" tIns="0" rIns="0" bIns="0" rtlCol="0" anchor="ctr"/>
          <a:lstStyle/>
          <a:p>
            <a:pPr defTabSz="812414"/>
            <a:endParaRPr lang="en-US" sz="2400" cap="all" dirty="0">
              <a:solidFill>
                <a:srgbClr val="FFFFFF"/>
              </a:solidFill>
              <a:latin typeface="微软雅黑" pitchFamily="34" charset="-122"/>
              <a:ea typeface="微软雅黑" pitchFamily="34" charset="-122"/>
            </a:endParaRPr>
          </a:p>
        </p:txBody>
      </p:sp>
      <p:pic>
        <p:nvPicPr>
          <p:cNvPr id="16" name="Picture 15" descr="big arrow 3.png"/>
          <p:cNvPicPr>
            <a:picLocks noChangeAspect="1"/>
          </p:cNvPicPr>
          <p:nvPr/>
        </p:nvPicPr>
        <p:blipFill>
          <a:blip r:embed="rId3" cstate="screen">
            <a:alphaModFix amt="54000"/>
            <a:duotone>
              <a:schemeClr val="accent1">
                <a:shade val="45000"/>
                <a:satMod val="135000"/>
              </a:schemeClr>
              <a:prstClr val="white"/>
            </a:duotone>
            <a:extLst>
              <a:ext uri="{BEBA8EAE-BF5A-486C-A8C5-ECC9F3942E4B}">
                <a14:imgProps xmlns:a14="http://schemas.microsoft.com/office/drawing/2010/main">
                  <a14:imgLayer r:embed="rId4">
                    <a14:imgEffect>
                      <a14:brightnessContrast bright="-100000" contrast="-40000"/>
                    </a14:imgEffect>
                  </a14:imgLayer>
                </a14:imgProps>
              </a:ext>
              <a:ext uri="{28A0092B-C50C-407E-A947-70E740481C1C}">
                <a14:useLocalDpi xmlns:a14="http://schemas.microsoft.com/office/drawing/2010/main" val="0"/>
              </a:ext>
            </a:extLst>
          </a:blip>
          <a:stretch>
            <a:fillRect/>
          </a:stretch>
        </p:blipFill>
        <p:spPr>
          <a:xfrm rot="21353308">
            <a:off x="3153077" y="2421958"/>
            <a:ext cx="5088206" cy="1938009"/>
          </a:xfrm>
          <a:prstGeom prst="rect">
            <a:avLst/>
          </a:prstGeom>
        </p:spPr>
      </p:pic>
      <p:sp>
        <p:nvSpPr>
          <p:cNvPr id="6" name="Title 5"/>
          <p:cNvSpPr>
            <a:spLocks noGrp="1"/>
          </p:cNvSpPr>
          <p:nvPr>
            <p:ph type="title"/>
          </p:nvPr>
        </p:nvSpPr>
        <p:spPr/>
        <p:txBody>
          <a:bodyPr/>
          <a:lstStyle/>
          <a:p>
            <a:r>
              <a:rPr lang="zh-CN" altLang="en-US" sz="4000" dirty="0" smtClean="0">
                <a:latin typeface="微软雅黑" pitchFamily="34" charset="-122"/>
                <a:ea typeface="微软雅黑" pitchFamily="34" charset="-122"/>
              </a:rPr>
              <a:t>信息技术的使用模式</a:t>
            </a:r>
            <a:r>
              <a:rPr lang="zh-CN" altLang="en-US" sz="4000" dirty="0">
                <a:latin typeface="微软雅黑" pitchFamily="34" charset="-122"/>
                <a:ea typeface="微软雅黑" pitchFamily="34" charset="-122"/>
              </a:rPr>
              <a:t>正在发生变革</a:t>
            </a:r>
            <a:endParaRPr lang="en-US" sz="4000" dirty="0">
              <a:latin typeface="微软雅黑" pitchFamily="34" charset="-122"/>
              <a:ea typeface="微软雅黑" pitchFamily="34" charset="-122"/>
            </a:endParaRPr>
          </a:p>
        </p:txBody>
      </p:sp>
      <p:sp>
        <p:nvSpPr>
          <p:cNvPr id="4" name="Slide Number Placeholder 3"/>
          <p:cNvSpPr>
            <a:spLocks noGrp="1"/>
          </p:cNvSpPr>
          <p:nvPr>
            <p:ph type="sldNum" sz="quarter" idx="4294967295"/>
          </p:nvPr>
        </p:nvSpPr>
        <p:spPr>
          <a:xfrm>
            <a:off x="11597326" y="6464301"/>
            <a:ext cx="450733" cy="149224"/>
          </a:xfrm>
          <a:prstGeom prst="rect">
            <a:avLst/>
          </a:prstGeom>
        </p:spPr>
        <p:txBody>
          <a:bodyPr/>
          <a:lstStyle/>
          <a:p>
            <a:fld id="{6EA6D8CF-3CDE-4807-BCD2-C9F2B831AAA5}" type="slidenum">
              <a:rPr lang="en-US" smtClean="0">
                <a:solidFill>
                  <a:prstClr val="white"/>
                </a:solidFill>
                <a:latin typeface="微软雅黑" pitchFamily="34" charset="-122"/>
                <a:ea typeface="微软雅黑" pitchFamily="34" charset="-122"/>
              </a:rPr>
              <a:pPr/>
              <a:t>7</a:t>
            </a:fld>
            <a:endParaRPr lang="en-US">
              <a:solidFill>
                <a:prstClr val="white"/>
              </a:solidFill>
              <a:latin typeface="微软雅黑" pitchFamily="34" charset="-122"/>
              <a:ea typeface="微软雅黑" pitchFamily="34" charset="-122"/>
            </a:endParaRPr>
          </a:p>
        </p:txBody>
      </p:sp>
      <p:sp>
        <p:nvSpPr>
          <p:cNvPr id="18" name="Title 16"/>
          <p:cNvSpPr txBox="1">
            <a:spLocks/>
          </p:cNvSpPr>
          <p:nvPr/>
        </p:nvSpPr>
        <p:spPr>
          <a:xfrm>
            <a:off x="3302805" y="127572"/>
            <a:ext cx="9177185" cy="812800"/>
          </a:xfrm>
          <a:prstGeom prst="rect">
            <a:avLst/>
          </a:prstGeom>
        </p:spPr>
        <p:txBody>
          <a:bodyPr vert="horz" lIns="0" tIns="0" rIns="0" bIns="0" rtlCol="0" anchor="ctr" anchorCtr="0">
            <a:noAutofit/>
          </a:bodyPr>
          <a:lstStyle>
            <a:lvl1pPr algn="l" defTabSz="685834" rtl="0" eaLnBrk="1" latinLnBrk="0" hangingPunct="1">
              <a:lnSpc>
                <a:spcPct val="90000"/>
              </a:lnSpc>
              <a:spcBef>
                <a:spcPct val="0"/>
              </a:spcBef>
              <a:buNone/>
              <a:defRPr sz="2100" b="1" kern="1200">
                <a:solidFill>
                  <a:schemeClr val="accent6"/>
                </a:solidFill>
                <a:latin typeface="+mj-lt"/>
                <a:ea typeface="+mj-ea"/>
                <a:cs typeface="+mj-cs"/>
              </a:defRPr>
            </a:lvl1pPr>
          </a:lstStyle>
          <a:p>
            <a:endParaRPr lang="en-US" dirty="0">
              <a:solidFill>
                <a:srgbClr val="387C2C"/>
              </a:solidFill>
              <a:latin typeface="微软雅黑" pitchFamily="34" charset="-122"/>
              <a:ea typeface="微软雅黑" pitchFamily="34" charset="-122"/>
            </a:endParaRPr>
          </a:p>
        </p:txBody>
      </p:sp>
      <p:grpSp>
        <p:nvGrpSpPr>
          <p:cNvPr id="24" name="Group 23"/>
          <p:cNvGrpSpPr/>
          <p:nvPr/>
        </p:nvGrpSpPr>
        <p:grpSpPr>
          <a:xfrm>
            <a:off x="912813" y="1565265"/>
            <a:ext cx="2590800" cy="3988819"/>
            <a:chOff x="566049" y="2124753"/>
            <a:chExt cx="2233076" cy="3717198"/>
          </a:xfrm>
        </p:grpSpPr>
        <p:sp>
          <p:nvSpPr>
            <p:cNvPr id="26" name="TextBox 25"/>
            <p:cNvSpPr txBox="1"/>
            <p:nvPr/>
          </p:nvSpPr>
          <p:spPr>
            <a:xfrm>
              <a:off x="608647" y="4723359"/>
              <a:ext cx="2189758" cy="1118592"/>
            </a:xfrm>
            <a:prstGeom prst="rect">
              <a:avLst/>
            </a:prstGeom>
            <a:noFill/>
          </p:spPr>
          <p:txBody>
            <a:bodyPr wrap="square" rtlCol="0">
              <a:spAutoFit/>
            </a:bodyPr>
            <a:lstStyle/>
            <a:p>
              <a:pPr algn="ctr"/>
              <a:r>
                <a:rPr lang="zh-CN" altLang="en-US" sz="2400" b="1" spc="-133" dirty="0">
                  <a:solidFill>
                    <a:srgbClr val="717074"/>
                  </a:solidFill>
                  <a:latin typeface="微软雅黑" pitchFamily="34" charset="-122"/>
                  <a:ea typeface="微软雅黑" pitchFamily="34" charset="-122"/>
                </a:rPr>
                <a:t>将资源从</a:t>
              </a:r>
              <a:r>
                <a:rPr sz="2400" dirty="0">
                  <a:solidFill>
                    <a:srgbClr val="717074"/>
                  </a:solidFill>
                  <a:latin typeface="微软雅黑" pitchFamily="34" charset="-122"/>
                  <a:ea typeface="微软雅黑" pitchFamily="34" charset="-122"/>
                </a:rPr>
                <a:t/>
              </a:r>
              <a:br>
                <a:rPr sz="2400" dirty="0">
                  <a:solidFill>
                    <a:srgbClr val="717074"/>
                  </a:solidFill>
                  <a:latin typeface="微软雅黑" pitchFamily="34" charset="-122"/>
                  <a:ea typeface="微软雅黑" pitchFamily="34" charset="-122"/>
                </a:rPr>
              </a:br>
              <a:r>
                <a:rPr lang="zh-CN" altLang="en-US" sz="2400" b="1" spc="-133" dirty="0">
                  <a:solidFill>
                    <a:srgbClr val="717074"/>
                  </a:solidFill>
                  <a:latin typeface="微软雅黑" pitchFamily="34" charset="-122"/>
                  <a:ea typeface="微软雅黑" pitchFamily="34" charset="-122"/>
                </a:rPr>
                <a:t>“客户端 服务器”环境中释放出来</a:t>
              </a:r>
            </a:p>
          </p:txBody>
        </p:sp>
        <p:sp>
          <p:nvSpPr>
            <p:cNvPr id="27" name="Oval 26"/>
            <p:cNvSpPr>
              <a:spLocks noChangeAspect="1"/>
            </p:cNvSpPr>
            <p:nvPr/>
          </p:nvSpPr>
          <p:spPr bwMode="gray">
            <a:xfrm>
              <a:off x="566049" y="2124753"/>
              <a:ext cx="2233076" cy="2232003"/>
            </a:xfrm>
            <a:prstGeom prst="ellipse">
              <a:avLst/>
            </a:prstGeom>
            <a:gradFill flip="none" rotWithShape="1">
              <a:gsLst>
                <a:gs pos="0">
                  <a:srgbClr val="0078B5"/>
                </a:gs>
                <a:gs pos="100000">
                  <a:srgbClr val="009FEE"/>
                </a:gs>
              </a:gsLst>
              <a:lin ang="16200000" scaled="1"/>
              <a:tileRect/>
            </a:gradFill>
            <a:ln w="19050">
              <a:noFill/>
              <a:round/>
              <a:headEnd/>
              <a:tailEnd/>
            </a:ln>
            <a:effectLst>
              <a:outerShdw blurRad="50800" dist="38100" dir="5400000" algn="t" rotWithShape="0">
                <a:prstClr val="black">
                  <a:alpha val="40000"/>
                </a:prstClr>
              </a:outerShdw>
            </a:effectLst>
          </p:spPr>
          <p:txBody>
            <a:bodyPr wrap="none" lIns="0" tIns="0" rIns="0" bIns="0" rtlCol="0" anchor="ctr"/>
            <a:lstStyle/>
            <a:p>
              <a:pPr defTabSz="1217452"/>
              <a:endParaRPr lang="en-US" sz="2400" dirty="0">
                <a:solidFill>
                  <a:srgbClr val="717074"/>
                </a:solidFill>
                <a:latin typeface="微软雅黑" pitchFamily="34" charset="-122"/>
                <a:ea typeface="微软雅黑" pitchFamily="34" charset="-122"/>
              </a:endParaRPr>
            </a:p>
          </p:txBody>
        </p:sp>
        <p:pic>
          <p:nvPicPr>
            <p:cNvPr id="28" name="Picture 27"/>
            <p:cNvPicPr>
              <a:picLocks noChangeAspect="1"/>
            </p:cNvPicPr>
            <p:nvPr/>
          </p:nvPicPr>
          <p:blipFill>
            <a:blip r:embed="rId5" cstate="screen">
              <a:biLevel thresh="25000"/>
              <a:extLst>
                <a:ext uri="{28A0092B-C50C-407E-A947-70E740481C1C}">
                  <a14:useLocalDpi xmlns:a14="http://schemas.microsoft.com/office/drawing/2010/main" val="0"/>
                </a:ext>
              </a:extLst>
            </a:blip>
            <a:stretch>
              <a:fillRect/>
            </a:stretch>
          </p:blipFill>
          <p:spPr>
            <a:xfrm>
              <a:off x="1044068" y="2727464"/>
              <a:ext cx="1280130" cy="1059019"/>
            </a:xfrm>
            <a:prstGeom prst="rect">
              <a:avLst/>
            </a:prstGeom>
            <a:effectLst>
              <a:outerShdw blurRad="50800" dist="38100" dir="5400000" algn="t" rotWithShape="0">
                <a:prstClr val="black">
                  <a:alpha val="40000"/>
                </a:prstClr>
              </a:outerShdw>
            </a:effectLst>
          </p:spPr>
        </p:pic>
      </p:grpSp>
      <p:grpSp>
        <p:nvGrpSpPr>
          <p:cNvPr id="2" name="Group 1"/>
          <p:cNvGrpSpPr/>
          <p:nvPr/>
        </p:nvGrpSpPr>
        <p:grpSpPr>
          <a:xfrm>
            <a:off x="8259731" y="1565266"/>
            <a:ext cx="2787681" cy="4004099"/>
            <a:chOff x="5891614" y="1383826"/>
            <a:chExt cx="2431436" cy="2799320"/>
          </a:xfrm>
        </p:grpSpPr>
        <p:sp>
          <p:nvSpPr>
            <p:cNvPr id="20" name="TextBox 19"/>
            <p:cNvSpPr txBox="1"/>
            <p:nvPr/>
          </p:nvSpPr>
          <p:spPr>
            <a:xfrm>
              <a:off x="5959909" y="3343980"/>
              <a:ext cx="2363141" cy="839166"/>
            </a:xfrm>
            <a:prstGeom prst="rect">
              <a:avLst/>
            </a:prstGeom>
            <a:noFill/>
          </p:spPr>
          <p:txBody>
            <a:bodyPr wrap="square" rtlCol="0">
              <a:spAutoFit/>
            </a:bodyPr>
            <a:lstStyle/>
            <a:p>
              <a:pPr algn="ctr"/>
              <a:r>
                <a:rPr lang="zh-CN" altLang="en-US" sz="2400" b="1" spc="-133" dirty="0">
                  <a:solidFill>
                    <a:srgbClr val="717074"/>
                  </a:solidFill>
                  <a:latin typeface="微软雅黑" pitchFamily="34" charset="-122"/>
                  <a:ea typeface="微软雅黑" pitchFamily="34" charset="-122"/>
                </a:rPr>
                <a:t>构建</a:t>
              </a:r>
              <a:r>
                <a:rPr sz="2400" dirty="0">
                  <a:solidFill>
                    <a:srgbClr val="717074"/>
                  </a:solidFill>
                  <a:latin typeface="微软雅黑" pitchFamily="34" charset="-122"/>
                  <a:ea typeface="微软雅黑" pitchFamily="34" charset="-122"/>
                </a:rPr>
                <a:t/>
              </a:r>
              <a:br>
                <a:rPr sz="2400" dirty="0">
                  <a:solidFill>
                    <a:srgbClr val="717074"/>
                  </a:solidFill>
                  <a:latin typeface="微软雅黑" pitchFamily="34" charset="-122"/>
                  <a:ea typeface="微软雅黑" pitchFamily="34" charset="-122"/>
                </a:rPr>
              </a:br>
              <a:r>
                <a:rPr lang="zh-CN" altLang="en-US" sz="2400" b="1" spc="-133" dirty="0">
                  <a:solidFill>
                    <a:srgbClr val="717074"/>
                  </a:solidFill>
                  <a:latin typeface="微软雅黑" pitchFamily="34" charset="-122"/>
                  <a:ea typeface="微软雅黑" pitchFamily="34" charset="-122"/>
                </a:rPr>
                <a:t>“移动 云计算”</a:t>
              </a:r>
              <a:r>
                <a:rPr sz="2400" dirty="0">
                  <a:solidFill>
                    <a:srgbClr val="717074"/>
                  </a:solidFill>
                  <a:latin typeface="微软雅黑" pitchFamily="34" charset="-122"/>
                  <a:ea typeface="微软雅黑" pitchFamily="34" charset="-122"/>
                </a:rPr>
                <a:t/>
              </a:r>
              <a:br>
                <a:rPr sz="2400" dirty="0">
                  <a:solidFill>
                    <a:srgbClr val="717074"/>
                  </a:solidFill>
                  <a:latin typeface="微软雅黑" pitchFamily="34" charset="-122"/>
                  <a:ea typeface="微软雅黑" pitchFamily="34" charset="-122"/>
                </a:rPr>
              </a:br>
              <a:r>
                <a:rPr lang="zh-CN" altLang="en-US" sz="2400" b="1" spc="-133" dirty="0">
                  <a:solidFill>
                    <a:srgbClr val="717074"/>
                  </a:solidFill>
                  <a:latin typeface="微软雅黑" pitchFamily="34" charset="-122"/>
                  <a:ea typeface="微软雅黑" pitchFamily="34" charset="-122"/>
                </a:rPr>
                <a:t>环境</a:t>
              </a:r>
            </a:p>
          </p:txBody>
        </p:sp>
        <p:sp>
          <p:nvSpPr>
            <p:cNvPr id="21" name="Oval 20"/>
            <p:cNvSpPr>
              <a:spLocks noChangeAspect="1"/>
            </p:cNvSpPr>
            <p:nvPr/>
          </p:nvSpPr>
          <p:spPr bwMode="gray">
            <a:xfrm>
              <a:off x="5891614" y="1383826"/>
              <a:ext cx="2233074" cy="1674000"/>
            </a:xfrm>
            <a:prstGeom prst="ellipse">
              <a:avLst/>
            </a:prstGeom>
            <a:gradFill flip="none" rotWithShape="1">
              <a:gsLst>
                <a:gs pos="0">
                  <a:srgbClr val="0078B5"/>
                </a:gs>
                <a:gs pos="100000">
                  <a:srgbClr val="009FEE"/>
                </a:gs>
              </a:gsLst>
              <a:lin ang="16200000" scaled="1"/>
              <a:tileRect/>
            </a:gradFill>
            <a:ln w="19050">
              <a:noFill/>
              <a:round/>
              <a:headEnd/>
              <a:tailEnd/>
            </a:ln>
            <a:effectLst>
              <a:outerShdw blurRad="50800" dist="38100" dir="5400000" algn="t" rotWithShape="0">
                <a:prstClr val="black">
                  <a:alpha val="40000"/>
                </a:prstClr>
              </a:outerShdw>
            </a:effectLst>
          </p:spPr>
          <p:txBody>
            <a:bodyPr wrap="none" lIns="0" tIns="0" rIns="0" bIns="0" rtlCol="0" anchor="ctr"/>
            <a:lstStyle/>
            <a:p>
              <a:pPr defTabSz="1217452"/>
              <a:endParaRPr lang="en-US" sz="2400" dirty="0">
                <a:solidFill>
                  <a:srgbClr val="717074"/>
                </a:solidFill>
                <a:latin typeface="微软雅黑" pitchFamily="34" charset="-122"/>
                <a:ea typeface="微软雅黑" pitchFamily="34" charset="-122"/>
              </a:endParaRPr>
            </a:p>
          </p:txBody>
        </p:sp>
        <p:grpSp>
          <p:nvGrpSpPr>
            <p:cNvPr id="41" name="Group 40"/>
            <p:cNvGrpSpPr/>
            <p:nvPr/>
          </p:nvGrpSpPr>
          <p:grpSpPr>
            <a:xfrm>
              <a:off x="6306734" y="1785251"/>
              <a:ext cx="1458401" cy="931492"/>
              <a:chOff x="6342009" y="1495513"/>
              <a:chExt cx="1339757" cy="941288"/>
            </a:xfrm>
          </p:grpSpPr>
          <p:sp>
            <p:nvSpPr>
              <p:cNvPr id="46" name="Freeform 6"/>
              <p:cNvSpPr>
                <a:spLocks/>
              </p:cNvSpPr>
              <p:nvPr/>
            </p:nvSpPr>
            <p:spPr bwMode="auto">
              <a:xfrm>
                <a:off x="6342009" y="1495513"/>
                <a:ext cx="1339757" cy="675564"/>
              </a:xfrm>
              <a:custGeom>
                <a:avLst/>
                <a:gdLst>
                  <a:gd name="T0" fmla="*/ 1155 w 1457"/>
                  <a:gd name="T1" fmla="*/ 334 h 941"/>
                  <a:gd name="T2" fmla="*/ 1063 w 1457"/>
                  <a:gd name="T3" fmla="*/ 350 h 941"/>
                  <a:gd name="T4" fmla="*/ 681 w 1457"/>
                  <a:gd name="T5" fmla="*/ 0 h 941"/>
                  <a:gd name="T6" fmla="*/ 298 w 1457"/>
                  <a:gd name="T7" fmla="*/ 388 h 941"/>
                  <a:gd name="T8" fmla="*/ 305 w 1457"/>
                  <a:gd name="T9" fmla="*/ 462 h 941"/>
                  <a:gd name="T10" fmla="*/ 234 w 1457"/>
                  <a:gd name="T11" fmla="*/ 462 h 941"/>
                  <a:gd name="T12" fmla="*/ 0 w 1457"/>
                  <a:gd name="T13" fmla="*/ 702 h 941"/>
                  <a:gd name="T14" fmla="*/ 234 w 1457"/>
                  <a:gd name="T15" fmla="*/ 941 h 941"/>
                  <a:gd name="T16" fmla="*/ 360 w 1457"/>
                  <a:gd name="T17" fmla="*/ 941 h 941"/>
                  <a:gd name="T18" fmla="*/ 360 w 1457"/>
                  <a:gd name="T19" fmla="*/ 597 h 941"/>
                  <a:gd name="T20" fmla="*/ 476 w 1457"/>
                  <a:gd name="T21" fmla="*/ 480 h 941"/>
                  <a:gd name="T22" fmla="*/ 749 w 1457"/>
                  <a:gd name="T23" fmla="*/ 480 h 941"/>
                  <a:gd name="T24" fmla="*/ 863 w 1457"/>
                  <a:gd name="T25" fmla="*/ 573 h 941"/>
                  <a:gd name="T26" fmla="*/ 999 w 1457"/>
                  <a:gd name="T27" fmla="*/ 573 h 941"/>
                  <a:gd name="T28" fmla="*/ 1097 w 1457"/>
                  <a:gd name="T29" fmla="*/ 671 h 941"/>
                  <a:gd name="T30" fmla="*/ 1097 w 1457"/>
                  <a:gd name="T31" fmla="*/ 941 h 941"/>
                  <a:gd name="T32" fmla="*/ 1182 w 1457"/>
                  <a:gd name="T33" fmla="*/ 941 h 941"/>
                  <a:gd name="T34" fmla="*/ 1356 w 1457"/>
                  <a:gd name="T35" fmla="*/ 863 h 941"/>
                  <a:gd name="T36" fmla="*/ 1457 w 1457"/>
                  <a:gd name="T37" fmla="*/ 639 h 941"/>
                  <a:gd name="T38" fmla="*/ 1155 w 1457"/>
                  <a:gd name="T39" fmla="*/ 334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7" h="941">
                    <a:moveTo>
                      <a:pt x="1155" y="334"/>
                    </a:moveTo>
                    <a:cubicBezTo>
                      <a:pt x="1123" y="334"/>
                      <a:pt x="1092" y="341"/>
                      <a:pt x="1063" y="350"/>
                    </a:cubicBezTo>
                    <a:cubicBezTo>
                      <a:pt x="1043" y="154"/>
                      <a:pt x="880" y="0"/>
                      <a:pt x="681" y="0"/>
                    </a:cubicBezTo>
                    <a:cubicBezTo>
                      <a:pt x="471" y="0"/>
                      <a:pt x="298" y="173"/>
                      <a:pt x="298" y="388"/>
                    </a:cubicBezTo>
                    <a:cubicBezTo>
                      <a:pt x="298" y="413"/>
                      <a:pt x="301" y="438"/>
                      <a:pt x="305" y="462"/>
                    </a:cubicBezTo>
                    <a:cubicBezTo>
                      <a:pt x="234" y="462"/>
                      <a:pt x="234" y="462"/>
                      <a:pt x="234" y="462"/>
                    </a:cubicBezTo>
                    <a:cubicBezTo>
                      <a:pt x="104" y="462"/>
                      <a:pt x="0" y="571"/>
                      <a:pt x="0" y="702"/>
                    </a:cubicBezTo>
                    <a:cubicBezTo>
                      <a:pt x="0" y="835"/>
                      <a:pt x="104" y="941"/>
                      <a:pt x="234" y="941"/>
                    </a:cubicBezTo>
                    <a:cubicBezTo>
                      <a:pt x="360" y="941"/>
                      <a:pt x="360" y="941"/>
                      <a:pt x="360" y="941"/>
                    </a:cubicBezTo>
                    <a:cubicBezTo>
                      <a:pt x="360" y="597"/>
                      <a:pt x="360" y="597"/>
                      <a:pt x="360" y="597"/>
                    </a:cubicBezTo>
                    <a:cubicBezTo>
                      <a:pt x="360" y="533"/>
                      <a:pt x="412" y="480"/>
                      <a:pt x="476" y="480"/>
                    </a:cubicBezTo>
                    <a:cubicBezTo>
                      <a:pt x="749" y="480"/>
                      <a:pt x="749" y="480"/>
                      <a:pt x="749" y="480"/>
                    </a:cubicBezTo>
                    <a:cubicBezTo>
                      <a:pt x="805" y="480"/>
                      <a:pt x="852" y="520"/>
                      <a:pt x="863" y="573"/>
                    </a:cubicBezTo>
                    <a:cubicBezTo>
                      <a:pt x="999" y="573"/>
                      <a:pt x="999" y="573"/>
                      <a:pt x="999" y="573"/>
                    </a:cubicBezTo>
                    <a:cubicBezTo>
                      <a:pt x="1053" y="573"/>
                      <a:pt x="1097" y="617"/>
                      <a:pt x="1097" y="671"/>
                    </a:cubicBezTo>
                    <a:cubicBezTo>
                      <a:pt x="1097" y="941"/>
                      <a:pt x="1097" y="941"/>
                      <a:pt x="1097" y="941"/>
                    </a:cubicBezTo>
                    <a:cubicBezTo>
                      <a:pt x="1182" y="941"/>
                      <a:pt x="1182" y="941"/>
                      <a:pt x="1182" y="941"/>
                    </a:cubicBezTo>
                    <a:cubicBezTo>
                      <a:pt x="1251" y="941"/>
                      <a:pt x="1314" y="912"/>
                      <a:pt x="1356" y="863"/>
                    </a:cubicBezTo>
                    <a:cubicBezTo>
                      <a:pt x="1416" y="806"/>
                      <a:pt x="1457" y="727"/>
                      <a:pt x="1457" y="639"/>
                    </a:cubicBezTo>
                    <a:cubicBezTo>
                      <a:pt x="1457" y="469"/>
                      <a:pt x="1320" y="334"/>
                      <a:pt x="1155" y="334"/>
                    </a:cubicBezTo>
                    <a:close/>
                  </a:path>
                </a:pathLst>
              </a:custGeom>
              <a:solidFill>
                <a:srgbClr val="FFFFFF"/>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7452"/>
                <a:endParaRPr lang="en-US" sz="2400">
                  <a:solidFill>
                    <a:srgbClr val="717074"/>
                  </a:solidFill>
                  <a:latin typeface="微软雅黑" pitchFamily="34" charset="-122"/>
                  <a:ea typeface="微软雅黑" pitchFamily="34" charset="-122"/>
                </a:endParaRPr>
              </a:p>
            </p:txBody>
          </p:sp>
          <p:sp>
            <p:nvSpPr>
              <p:cNvPr id="43" name="Freeform 8"/>
              <p:cNvSpPr>
                <a:spLocks noEditPoints="1"/>
              </p:cNvSpPr>
              <p:nvPr/>
            </p:nvSpPr>
            <p:spPr bwMode="auto">
              <a:xfrm>
                <a:off x="6694815" y="1861777"/>
                <a:ext cx="410339" cy="575024"/>
              </a:xfrm>
              <a:custGeom>
                <a:avLst/>
                <a:gdLst>
                  <a:gd name="T0" fmla="*/ 291 w 425"/>
                  <a:gd name="T1" fmla="*/ 784 h 841"/>
                  <a:gd name="T2" fmla="*/ 291 w 425"/>
                  <a:gd name="T3" fmla="*/ 764 h 841"/>
                  <a:gd name="T4" fmla="*/ 286 w 425"/>
                  <a:gd name="T5" fmla="*/ 764 h 841"/>
                  <a:gd name="T6" fmla="*/ 16 w 425"/>
                  <a:gd name="T7" fmla="*/ 764 h 841"/>
                  <a:gd name="T8" fmla="*/ 16 w 425"/>
                  <a:gd name="T9" fmla="*/ 76 h 841"/>
                  <a:gd name="T10" fmla="*/ 409 w 425"/>
                  <a:gd name="T11" fmla="*/ 76 h 841"/>
                  <a:gd name="T12" fmla="*/ 409 w 425"/>
                  <a:gd name="T13" fmla="*/ 83 h 841"/>
                  <a:gd name="T14" fmla="*/ 425 w 425"/>
                  <a:gd name="T15" fmla="*/ 83 h 841"/>
                  <a:gd name="T16" fmla="*/ 425 w 425"/>
                  <a:gd name="T17" fmla="*/ 77 h 841"/>
                  <a:gd name="T18" fmla="*/ 349 w 425"/>
                  <a:gd name="T19" fmla="*/ 0 h 841"/>
                  <a:gd name="T20" fmla="*/ 76 w 425"/>
                  <a:gd name="T21" fmla="*/ 0 h 841"/>
                  <a:gd name="T22" fmla="*/ 0 w 425"/>
                  <a:gd name="T23" fmla="*/ 77 h 841"/>
                  <a:gd name="T24" fmla="*/ 0 w 425"/>
                  <a:gd name="T25" fmla="*/ 765 h 841"/>
                  <a:gd name="T26" fmla="*/ 76 w 425"/>
                  <a:gd name="T27" fmla="*/ 841 h 841"/>
                  <a:gd name="T28" fmla="*/ 323 w 425"/>
                  <a:gd name="T29" fmla="*/ 841 h 841"/>
                  <a:gd name="T30" fmla="*/ 291 w 425"/>
                  <a:gd name="T31" fmla="*/ 784 h 841"/>
                  <a:gd name="T32" fmla="*/ 351 w 425"/>
                  <a:gd name="T33" fmla="*/ 19 h 841"/>
                  <a:gd name="T34" fmla="*/ 359 w 425"/>
                  <a:gd name="T35" fmla="*/ 28 h 841"/>
                  <a:gd name="T36" fmla="*/ 351 w 425"/>
                  <a:gd name="T37" fmla="*/ 36 h 841"/>
                  <a:gd name="T38" fmla="*/ 343 w 425"/>
                  <a:gd name="T39" fmla="*/ 28 h 841"/>
                  <a:gd name="T40" fmla="*/ 351 w 425"/>
                  <a:gd name="T41" fmla="*/ 19 h 841"/>
                  <a:gd name="T42" fmla="*/ 298 w 425"/>
                  <a:gd name="T43" fmla="*/ 11 h 841"/>
                  <a:gd name="T44" fmla="*/ 306 w 425"/>
                  <a:gd name="T45" fmla="*/ 19 h 841"/>
                  <a:gd name="T46" fmla="*/ 298 w 425"/>
                  <a:gd name="T47" fmla="*/ 28 h 841"/>
                  <a:gd name="T48" fmla="*/ 290 w 425"/>
                  <a:gd name="T49" fmla="*/ 19 h 841"/>
                  <a:gd name="T50" fmla="*/ 298 w 425"/>
                  <a:gd name="T51" fmla="*/ 11 h 841"/>
                  <a:gd name="T52" fmla="*/ 278 w 425"/>
                  <a:gd name="T53" fmla="*/ 11 h 841"/>
                  <a:gd name="T54" fmla="*/ 286 w 425"/>
                  <a:gd name="T55" fmla="*/ 19 h 841"/>
                  <a:gd name="T56" fmla="*/ 278 w 425"/>
                  <a:gd name="T57" fmla="*/ 28 h 841"/>
                  <a:gd name="T58" fmla="*/ 269 w 425"/>
                  <a:gd name="T59" fmla="*/ 19 h 841"/>
                  <a:gd name="T60" fmla="*/ 278 w 425"/>
                  <a:gd name="T61" fmla="*/ 11 h 841"/>
                  <a:gd name="T62" fmla="*/ 167 w 425"/>
                  <a:gd name="T63" fmla="*/ 17 h 841"/>
                  <a:gd name="T64" fmla="*/ 259 w 425"/>
                  <a:gd name="T65" fmla="*/ 17 h 841"/>
                  <a:gd name="T66" fmla="*/ 265 w 425"/>
                  <a:gd name="T67" fmla="*/ 23 h 841"/>
                  <a:gd name="T68" fmla="*/ 259 w 425"/>
                  <a:gd name="T69" fmla="*/ 30 h 841"/>
                  <a:gd name="T70" fmla="*/ 167 w 425"/>
                  <a:gd name="T71" fmla="*/ 30 h 841"/>
                  <a:gd name="T72" fmla="*/ 160 w 425"/>
                  <a:gd name="T73" fmla="*/ 23 h 841"/>
                  <a:gd name="T74" fmla="*/ 167 w 425"/>
                  <a:gd name="T75" fmla="*/ 17 h 841"/>
                  <a:gd name="T76" fmla="*/ 142 w 425"/>
                  <a:gd name="T77" fmla="*/ 11 h 841"/>
                  <a:gd name="T78" fmla="*/ 150 w 425"/>
                  <a:gd name="T79" fmla="*/ 19 h 841"/>
                  <a:gd name="T80" fmla="*/ 142 w 425"/>
                  <a:gd name="T81" fmla="*/ 28 h 841"/>
                  <a:gd name="T82" fmla="*/ 133 w 425"/>
                  <a:gd name="T83" fmla="*/ 19 h 841"/>
                  <a:gd name="T84" fmla="*/ 142 w 425"/>
                  <a:gd name="T85" fmla="*/ 11 h 841"/>
                  <a:gd name="T86" fmla="*/ 249 w 425"/>
                  <a:gd name="T87" fmla="*/ 816 h 841"/>
                  <a:gd name="T88" fmla="*/ 177 w 425"/>
                  <a:gd name="T89" fmla="*/ 816 h 841"/>
                  <a:gd name="T90" fmla="*/ 160 w 425"/>
                  <a:gd name="T91" fmla="*/ 800 h 841"/>
                  <a:gd name="T92" fmla="*/ 177 w 425"/>
                  <a:gd name="T93" fmla="*/ 783 h 841"/>
                  <a:gd name="T94" fmla="*/ 249 w 425"/>
                  <a:gd name="T95" fmla="*/ 783 h 841"/>
                  <a:gd name="T96" fmla="*/ 265 w 425"/>
                  <a:gd name="T97" fmla="*/ 800 h 841"/>
                  <a:gd name="T98" fmla="*/ 249 w 425"/>
                  <a:gd name="T99" fmla="*/ 816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5" h="841">
                    <a:moveTo>
                      <a:pt x="291" y="784"/>
                    </a:moveTo>
                    <a:cubicBezTo>
                      <a:pt x="291" y="764"/>
                      <a:pt x="291" y="764"/>
                      <a:pt x="291" y="764"/>
                    </a:cubicBezTo>
                    <a:cubicBezTo>
                      <a:pt x="286" y="764"/>
                      <a:pt x="286" y="764"/>
                      <a:pt x="286" y="764"/>
                    </a:cubicBezTo>
                    <a:cubicBezTo>
                      <a:pt x="16" y="764"/>
                      <a:pt x="16" y="764"/>
                      <a:pt x="16" y="764"/>
                    </a:cubicBezTo>
                    <a:cubicBezTo>
                      <a:pt x="16" y="76"/>
                      <a:pt x="16" y="76"/>
                      <a:pt x="16" y="76"/>
                    </a:cubicBezTo>
                    <a:cubicBezTo>
                      <a:pt x="409" y="76"/>
                      <a:pt x="409" y="76"/>
                      <a:pt x="409" y="76"/>
                    </a:cubicBezTo>
                    <a:cubicBezTo>
                      <a:pt x="409" y="83"/>
                      <a:pt x="409" y="83"/>
                      <a:pt x="409" y="83"/>
                    </a:cubicBezTo>
                    <a:cubicBezTo>
                      <a:pt x="425" y="83"/>
                      <a:pt x="425" y="83"/>
                      <a:pt x="425" y="83"/>
                    </a:cubicBezTo>
                    <a:cubicBezTo>
                      <a:pt x="425" y="77"/>
                      <a:pt x="425" y="77"/>
                      <a:pt x="425" y="77"/>
                    </a:cubicBezTo>
                    <a:cubicBezTo>
                      <a:pt x="425" y="35"/>
                      <a:pt x="391" y="0"/>
                      <a:pt x="349" y="0"/>
                    </a:cubicBezTo>
                    <a:cubicBezTo>
                      <a:pt x="76" y="0"/>
                      <a:pt x="76" y="0"/>
                      <a:pt x="76" y="0"/>
                    </a:cubicBezTo>
                    <a:cubicBezTo>
                      <a:pt x="34" y="0"/>
                      <a:pt x="0" y="35"/>
                      <a:pt x="0" y="77"/>
                    </a:cubicBezTo>
                    <a:cubicBezTo>
                      <a:pt x="0" y="765"/>
                      <a:pt x="0" y="765"/>
                      <a:pt x="0" y="765"/>
                    </a:cubicBezTo>
                    <a:cubicBezTo>
                      <a:pt x="0" y="807"/>
                      <a:pt x="34" y="841"/>
                      <a:pt x="76" y="841"/>
                    </a:cubicBezTo>
                    <a:cubicBezTo>
                      <a:pt x="323" y="841"/>
                      <a:pt x="323" y="841"/>
                      <a:pt x="323" y="841"/>
                    </a:cubicBezTo>
                    <a:cubicBezTo>
                      <a:pt x="303" y="829"/>
                      <a:pt x="291" y="808"/>
                      <a:pt x="291" y="784"/>
                    </a:cubicBezTo>
                    <a:close/>
                    <a:moveTo>
                      <a:pt x="351" y="19"/>
                    </a:moveTo>
                    <a:cubicBezTo>
                      <a:pt x="355" y="19"/>
                      <a:pt x="359" y="23"/>
                      <a:pt x="359" y="28"/>
                    </a:cubicBezTo>
                    <a:cubicBezTo>
                      <a:pt x="359" y="32"/>
                      <a:pt x="355" y="36"/>
                      <a:pt x="351" y="36"/>
                    </a:cubicBezTo>
                    <a:cubicBezTo>
                      <a:pt x="346" y="36"/>
                      <a:pt x="343" y="32"/>
                      <a:pt x="343" y="28"/>
                    </a:cubicBezTo>
                    <a:cubicBezTo>
                      <a:pt x="343" y="23"/>
                      <a:pt x="346" y="19"/>
                      <a:pt x="351" y="19"/>
                    </a:cubicBezTo>
                    <a:close/>
                    <a:moveTo>
                      <a:pt x="298" y="11"/>
                    </a:moveTo>
                    <a:cubicBezTo>
                      <a:pt x="303" y="11"/>
                      <a:pt x="306" y="15"/>
                      <a:pt x="306" y="19"/>
                    </a:cubicBezTo>
                    <a:cubicBezTo>
                      <a:pt x="306" y="24"/>
                      <a:pt x="303" y="28"/>
                      <a:pt x="298" y="28"/>
                    </a:cubicBezTo>
                    <a:cubicBezTo>
                      <a:pt x="294" y="28"/>
                      <a:pt x="290" y="24"/>
                      <a:pt x="290" y="19"/>
                    </a:cubicBezTo>
                    <a:cubicBezTo>
                      <a:pt x="290" y="15"/>
                      <a:pt x="294" y="11"/>
                      <a:pt x="298" y="11"/>
                    </a:cubicBezTo>
                    <a:close/>
                    <a:moveTo>
                      <a:pt x="278" y="11"/>
                    </a:moveTo>
                    <a:cubicBezTo>
                      <a:pt x="282" y="11"/>
                      <a:pt x="286" y="15"/>
                      <a:pt x="286" y="19"/>
                    </a:cubicBezTo>
                    <a:cubicBezTo>
                      <a:pt x="286" y="24"/>
                      <a:pt x="282" y="28"/>
                      <a:pt x="278" y="28"/>
                    </a:cubicBezTo>
                    <a:cubicBezTo>
                      <a:pt x="273" y="28"/>
                      <a:pt x="269" y="24"/>
                      <a:pt x="269" y="19"/>
                    </a:cubicBezTo>
                    <a:cubicBezTo>
                      <a:pt x="269" y="15"/>
                      <a:pt x="273" y="11"/>
                      <a:pt x="278" y="11"/>
                    </a:cubicBezTo>
                    <a:close/>
                    <a:moveTo>
                      <a:pt x="167" y="17"/>
                    </a:moveTo>
                    <a:cubicBezTo>
                      <a:pt x="259" y="17"/>
                      <a:pt x="259" y="17"/>
                      <a:pt x="259" y="17"/>
                    </a:cubicBezTo>
                    <a:cubicBezTo>
                      <a:pt x="262" y="17"/>
                      <a:pt x="265" y="20"/>
                      <a:pt x="265" y="23"/>
                    </a:cubicBezTo>
                    <a:cubicBezTo>
                      <a:pt x="265" y="27"/>
                      <a:pt x="262" y="30"/>
                      <a:pt x="259" y="30"/>
                    </a:cubicBezTo>
                    <a:cubicBezTo>
                      <a:pt x="167" y="30"/>
                      <a:pt x="167" y="30"/>
                      <a:pt x="167" y="30"/>
                    </a:cubicBezTo>
                    <a:cubicBezTo>
                      <a:pt x="163" y="30"/>
                      <a:pt x="160" y="27"/>
                      <a:pt x="160" y="23"/>
                    </a:cubicBezTo>
                    <a:cubicBezTo>
                      <a:pt x="160" y="20"/>
                      <a:pt x="163" y="17"/>
                      <a:pt x="167" y="17"/>
                    </a:cubicBezTo>
                    <a:close/>
                    <a:moveTo>
                      <a:pt x="142" y="11"/>
                    </a:moveTo>
                    <a:cubicBezTo>
                      <a:pt x="146" y="11"/>
                      <a:pt x="150" y="15"/>
                      <a:pt x="150" y="19"/>
                    </a:cubicBezTo>
                    <a:cubicBezTo>
                      <a:pt x="150" y="24"/>
                      <a:pt x="146" y="28"/>
                      <a:pt x="142" y="28"/>
                    </a:cubicBezTo>
                    <a:cubicBezTo>
                      <a:pt x="137" y="28"/>
                      <a:pt x="133" y="24"/>
                      <a:pt x="133" y="19"/>
                    </a:cubicBezTo>
                    <a:cubicBezTo>
                      <a:pt x="133" y="15"/>
                      <a:pt x="137" y="11"/>
                      <a:pt x="142" y="11"/>
                    </a:cubicBezTo>
                    <a:close/>
                    <a:moveTo>
                      <a:pt x="249" y="816"/>
                    </a:moveTo>
                    <a:cubicBezTo>
                      <a:pt x="177" y="816"/>
                      <a:pt x="177" y="816"/>
                      <a:pt x="177" y="816"/>
                    </a:cubicBezTo>
                    <a:cubicBezTo>
                      <a:pt x="168" y="816"/>
                      <a:pt x="160" y="808"/>
                      <a:pt x="160" y="800"/>
                    </a:cubicBezTo>
                    <a:cubicBezTo>
                      <a:pt x="160" y="791"/>
                      <a:pt x="168" y="783"/>
                      <a:pt x="177" y="783"/>
                    </a:cubicBezTo>
                    <a:cubicBezTo>
                      <a:pt x="249" y="783"/>
                      <a:pt x="249" y="783"/>
                      <a:pt x="249" y="783"/>
                    </a:cubicBezTo>
                    <a:cubicBezTo>
                      <a:pt x="257" y="783"/>
                      <a:pt x="265" y="791"/>
                      <a:pt x="265" y="800"/>
                    </a:cubicBezTo>
                    <a:cubicBezTo>
                      <a:pt x="265" y="808"/>
                      <a:pt x="257" y="816"/>
                      <a:pt x="249" y="816"/>
                    </a:cubicBezTo>
                    <a:close/>
                  </a:path>
                </a:pathLst>
              </a:custGeom>
              <a:solidFill>
                <a:srgbClr val="FFFFFF"/>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7452"/>
                <a:endParaRPr lang="en-US" sz="2400">
                  <a:solidFill>
                    <a:srgbClr val="717074"/>
                  </a:solidFill>
                  <a:latin typeface="微软雅黑" pitchFamily="34" charset="-122"/>
                  <a:ea typeface="微软雅黑" pitchFamily="34" charset="-122"/>
                </a:endParaRPr>
              </a:p>
            </p:txBody>
          </p:sp>
          <p:sp>
            <p:nvSpPr>
              <p:cNvPr id="44" name="Freeform 7"/>
              <p:cNvSpPr>
                <a:spLocks noEditPoints="1"/>
              </p:cNvSpPr>
              <p:nvPr/>
            </p:nvSpPr>
            <p:spPr bwMode="auto">
              <a:xfrm>
                <a:off x="6980454" y="1925444"/>
                <a:ext cx="343721" cy="511357"/>
              </a:xfrm>
              <a:custGeom>
                <a:avLst/>
                <a:gdLst>
                  <a:gd name="T0" fmla="*/ 298 w 356"/>
                  <a:gd name="T1" fmla="*/ 0 h 748"/>
                  <a:gd name="T2" fmla="*/ 58 w 356"/>
                  <a:gd name="T3" fmla="*/ 0 h 748"/>
                  <a:gd name="T4" fmla="*/ 0 w 356"/>
                  <a:gd name="T5" fmla="*/ 58 h 748"/>
                  <a:gd name="T6" fmla="*/ 0 w 356"/>
                  <a:gd name="T7" fmla="*/ 691 h 748"/>
                  <a:gd name="T8" fmla="*/ 47 w 356"/>
                  <a:gd name="T9" fmla="*/ 747 h 748"/>
                  <a:gd name="T10" fmla="*/ 58 w 356"/>
                  <a:gd name="T11" fmla="*/ 748 h 748"/>
                  <a:gd name="T12" fmla="*/ 298 w 356"/>
                  <a:gd name="T13" fmla="*/ 748 h 748"/>
                  <a:gd name="T14" fmla="*/ 356 w 356"/>
                  <a:gd name="T15" fmla="*/ 691 h 748"/>
                  <a:gd name="T16" fmla="*/ 356 w 356"/>
                  <a:gd name="T17" fmla="*/ 58 h 748"/>
                  <a:gd name="T18" fmla="*/ 298 w 356"/>
                  <a:gd name="T19" fmla="*/ 0 h 748"/>
                  <a:gd name="T20" fmla="*/ 178 w 356"/>
                  <a:gd name="T21" fmla="*/ 30 h 748"/>
                  <a:gd name="T22" fmla="*/ 184 w 356"/>
                  <a:gd name="T23" fmla="*/ 37 h 748"/>
                  <a:gd name="T24" fmla="*/ 178 w 356"/>
                  <a:gd name="T25" fmla="*/ 44 h 748"/>
                  <a:gd name="T26" fmla="*/ 171 w 356"/>
                  <a:gd name="T27" fmla="*/ 37 h 748"/>
                  <a:gd name="T28" fmla="*/ 178 w 356"/>
                  <a:gd name="T29" fmla="*/ 30 h 748"/>
                  <a:gd name="T30" fmla="*/ 152 w 356"/>
                  <a:gd name="T31" fmla="*/ 61 h 748"/>
                  <a:gd name="T32" fmla="*/ 203 w 356"/>
                  <a:gd name="T33" fmla="*/ 61 h 748"/>
                  <a:gd name="T34" fmla="*/ 207 w 356"/>
                  <a:gd name="T35" fmla="*/ 65 h 748"/>
                  <a:gd name="T36" fmla="*/ 203 w 356"/>
                  <a:gd name="T37" fmla="*/ 69 h 748"/>
                  <a:gd name="T38" fmla="*/ 152 w 356"/>
                  <a:gd name="T39" fmla="*/ 69 h 748"/>
                  <a:gd name="T40" fmla="*/ 148 w 356"/>
                  <a:gd name="T41" fmla="*/ 65 h 748"/>
                  <a:gd name="T42" fmla="*/ 152 w 356"/>
                  <a:gd name="T43" fmla="*/ 61 h 748"/>
                  <a:gd name="T44" fmla="*/ 129 w 356"/>
                  <a:gd name="T45" fmla="*/ 61 h 748"/>
                  <a:gd name="T46" fmla="*/ 133 w 356"/>
                  <a:gd name="T47" fmla="*/ 65 h 748"/>
                  <a:gd name="T48" fmla="*/ 129 w 356"/>
                  <a:gd name="T49" fmla="*/ 69 h 748"/>
                  <a:gd name="T50" fmla="*/ 125 w 356"/>
                  <a:gd name="T51" fmla="*/ 65 h 748"/>
                  <a:gd name="T52" fmla="*/ 129 w 356"/>
                  <a:gd name="T53" fmla="*/ 61 h 748"/>
                  <a:gd name="T54" fmla="*/ 178 w 356"/>
                  <a:gd name="T55" fmla="*/ 726 h 748"/>
                  <a:gd name="T56" fmla="*/ 146 w 356"/>
                  <a:gd name="T57" fmla="*/ 695 h 748"/>
                  <a:gd name="T58" fmla="*/ 178 w 356"/>
                  <a:gd name="T59" fmla="*/ 663 h 748"/>
                  <a:gd name="T60" fmla="*/ 209 w 356"/>
                  <a:gd name="T61" fmla="*/ 695 h 748"/>
                  <a:gd name="T62" fmla="*/ 178 w 356"/>
                  <a:gd name="T63" fmla="*/ 726 h 748"/>
                  <a:gd name="T64" fmla="*/ 331 w 356"/>
                  <a:gd name="T65" fmla="*/ 647 h 748"/>
                  <a:gd name="T66" fmla="*/ 24 w 356"/>
                  <a:gd name="T67" fmla="*/ 647 h 748"/>
                  <a:gd name="T68" fmla="*/ 24 w 356"/>
                  <a:gd name="T69" fmla="*/ 103 h 748"/>
                  <a:gd name="T70" fmla="*/ 331 w 356"/>
                  <a:gd name="T71" fmla="*/ 103 h 748"/>
                  <a:gd name="T72" fmla="*/ 331 w 356"/>
                  <a:gd name="T73" fmla="*/ 647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6" h="748">
                    <a:moveTo>
                      <a:pt x="298" y="0"/>
                    </a:moveTo>
                    <a:cubicBezTo>
                      <a:pt x="58" y="0"/>
                      <a:pt x="58" y="0"/>
                      <a:pt x="58" y="0"/>
                    </a:cubicBezTo>
                    <a:cubicBezTo>
                      <a:pt x="26" y="0"/>
                      <a:pt x="0" y="26"/>
                      <a:pt x="0" y="58"/>
                    </a:cubicBezTo>
                    <a:cubicBezTo>
                      <a:pt x="0" y="691"/>
                      <a:pt x="0" y="691"/>
                      <a:pt x="0" y="691"/>
                    </a:cubicBezTo>
                    <a:cubicBezTo>
                      <a:pt x="0" y="719"/>
                      <a:pt x="20" y="742"/>
                      <a:pt x="47" y="747"/>
                    </a:cubicBezTo>
                    <a:cubicBezTo>
                      <a:pt x="50" y="748"/>
                      <a:pt x="54" y="748"/>
                      <a:pt x="58" y="748"/>
                    </a:cubicBezTo>
                    <a:cubicBezTo>
                      <a:pt x="298" y="748"/>
                      <a:pt x="298" y="748"/>
                      <a:pt x="298" y="748"/>
                    </a:cubicBezTo>
                    <a:cubicBezTo>
                      <a:pt x="330" y="748"/>
                      <a:pt x="356" y="722"/>
                      <a:pt x="356" y="691"/>
                    </a:cubicBezTo>
                    <a:cubicBezTo>
                      <a:pt x="356" y="58"/>
                      <a:pt x="356" y="58"/>
                      <a:pt x="356" y="58"/>
                    </a:cubicBezTo>
                    <a:cubicBezTo>
                      <a:pt x="356" y="26"/>
                      <a:pt x="330" y="0"/>
                      <a:pt x="298" y="0"/>
                    </a:cubicBezTo>
                    <a:close/>
                    <a:moveTo>
                      <a:pt x="178" y="30"/>
                    </a:moveTo>
                    <a:cubicBezTo>
                      <a:pt x="181" y="30"/>
                      <a:pt x="184" y="33"/>
                      <a:pt x="184" y="37"/>
                    </a:cubicBezTo>
                    <a:cubicBezTo>
                      <a:pt x="184" y="41"/>
                      <a:pt x="181" y="44"/>
                      <a:pt x="178" y="44"/>
                    </a:cubicBezTo>
                    <a:cubicBezTo>
                      <a:pt x="174" y="44"/>
                      <a:pt x="171" y="41"/>
                      <a:pt x="171" y="37"/>
                    </a:cubicBezTo>
                    <a:cubicBezTo>
                      <a:pt x="171" y="33"/>
                      <a:pt x="174" y="30"/>
                      <a:pt x="178" y="30"/>
                    </a:cubicBezTo>
                    <a:close/>
                    <a:moveTo>
                      <a:pt x="152" y="61"/>
                    </a:moveTo>
                    <a:cubicBezTo>
                      <a:pt x="203" y="61"/>
                      <a:pt x="203" y="61"/>
                      <a:pt x="203" y="61"/>
                    </a:cubicBezTo>
                    <a:cubicBezTo>
                      <a:pt x="205" y="61"/>
                      <a:pt x="207" y="63"/>
                      <a:pt x="207" y="65"/>
                    </a:cubicBezTo>
                    <a:cubicBezTo>
                      <a:pt x="207" y="67"/>
                      <a:pt x="205" y="69"/>
                      <a:pt x="203" y="69"/>
                    </a:cubicBezTo>
                    <a:cubicBezTo>
                      <a:pt x="152" y="69"/>
                      <a:pt x="152" y="69"/>
                      <a:pt x="152" y="69"/>
                    </a:cubicBezTo>
                    <a:cubicBezTo>
                      <a:pt x="150" y="69"/>
                      <a:pt x="148" y="67"/>
                      <a:pt x="148" y="65"/>
                    </a:cubicBezTo>
                    <a:cubicBezTo>
                      <a:pt x="148" y="63"/>
                      <a:pt x="150" y="61"/>
                      <a:pt x="152" y="61"/>
                    </a:cubicBezTo>
                    <a:close/>
                    <a:moveTo>
                      <a:pt x="129" y="61"/>
                    </a:moveTo>
                    <a:cubicBezTo>
                      <a:pt x="132" y="61"/>
                      <a:pt x="133" y="63"/>
                      <a:pt x="133" y="65"/>
                    </a:cubicBezTo>
                    <a:cubicBezTo>
                      <a:pt x="133" y="67"/>
                      <a:pt x="132" y="69"/>
                      <a:pt x="129" y="69"/>
                    </a:cubicBezTo>
                    <a:cubicBezTo>
                      <a:pt x="127" y="69"/>
                      <a:pt x="125" y="67"/>
                      <a:pt x="125" y="65"/>
                    </a:cubicBezTo>
                    <a:cubicBezTo>
                      <a:pt x="125" y="63"/>
                      <a:pt x="127" y="61"/>
                      <a:pt x="129" y="61"/>
                    </a:cubicBezTo>
                    <a:close/>
                    <a:moveTo>
                      <a:pt x="178" y="726"/>
                    </a:moveTo>
                    <a:cubicBezTo>
                      <a:pt x="160" y="726"/>
                      <a:pt x="146" y="712"/>
                      <a:pt x="146" y="695"/>
                    </a:cubicBezTo>
                    <a:cubicBezTo>
                      <a:pt x="146" y="677"/>
                      <a:pt x="160" y="663"/>
                      <a:pt x="178" y="663"/>
                    </a:cubicBezTo>
                    <a:cubicBezTo>
                      <a:pt x="195" y="663"/>
                      <a:pt x="209" y="677"/>
                      <a:pt x="209" y="695"/>
                    </a:cubicBezTo>
                    <a:cubicBezTo>
                      <a:pt x="209" y="712"/>
                      <a:pt x="195" y="726"/>
                      <a:pt x="178" y="726"/>
                    </a:cubicBezTo>
                    <a:close/>
                    <a:moveTo>
                      <a:pt x="331" y="647"/>
                    </a:moveTo>
                    <a:cubicBezTo>
                      <a:pt x="24" y="647"/>
                      <a:pt x="24" y="647"/>
                      <a:pt x="24" y="647"/>
                    </a:cubicBezTo>
                    <a:cubicBezTo>
                      <a:pt x="24" y="103"/>
                      <a:pt x="24" y="103"/>
                      <a:pt x="24" y="103"/>
                    </a:cubicBezTo>
                    <a:cubicBezTo>
                      <a:pt x="331" y="103"/>
                      <a:pt x="331" y="103"/>
                      <a:pt x="331" y="103"/>
                    </a:cubicBezTo>
                    <a:lnTo>
                      <a:pt x="331" y="647"/>
                    </a:lnTo>
                    <a:close/>
                  </a:path>
                </a:pathLst>
              </a:custGeom>
              <a:solidFill>
                <a:srgbClr val="FFFFFF"/>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7452"/>
                <a:endParaRPr lang="en-US" sz="2400">
                  <a:solidFill>
                    <a:srgbClr val="717074"/>
                  </a:solidFill>
                  <a:latin typeface="微软雅黑" pitchFamily="34" charset="-122"/>
                  <a:ea typeface="微软雅黑" pitchFamily="34" charset="-122"/>
                </a:endParaRPr>
              </a:p>
            </p:txBody>
          </p:sp>
        </p:grpSp>
      </p:grpSp>
      <p:pic>
        <p:nvPicPr>
          <p:cNvPr id="3" name="Picture 2"/>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4037012" y="2197360"/>
            <a:ext cx="3650217" cy="3305979"/>
          </a:xfrm>
          <a:prstGeom prst="ellipse">
            <a:avLst/>
          </a:prstGeom>
        </p:spPr>
      </p:pic>
    </p:spTree>
    <p:extLst>
      <p:ext uri="{BB962C8B-B14F-4D97-AF65-F5344CB8AC3E}">
        <p14:creationId xmlns:p14="http://schemas.microsoft.com/office/powerpoint/2010/main" val="204855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8"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0"/>
                                        <p:tgtEl>
                                          <p:spTgt spid="16"/>
                                        </p:tgtEl>
                                      </p:cBhvr>
                                    </p:animEffect>
                                  </p:childTnLst>
                                </p:cTn>
                              </p:par>
                              <p:par>
                                <p:cTn id="20" presetID="42" presetClass="path" presetSubtype="0" accel="50000" decel="50000" fill="hold" nodeType="withEffect">
                                  <p:stCondLst>
                                    <p:cond delay="0"/>
                                  </p:stCondLst>
                                  <p:childTnLst>
                                    <p:animMotion origin="layout" path="M -5.55556E-7 2.96296E-6 L -5.55556E-7 0.09907 " pathEditMode="relative" rAng="0" ptsTypes="AA">
                                      <p:cBhvr>
                                        <p:cTn id="21" dur="1500" fill="hold"/>
                                        <p:tgtEl>
                                          <p:spTgt spid="24"/>
                                        </p:tgtEl>
                                        <p:attrNameLst>
                                          <p:attrName>ppt_x</p:attrName>
                                          <p:attrName>ppt_y</p:attrName>
                                        </p:attrNameLst>
                                      </p:cBhvr>
                                      <p:rCtr x="0" y="4938"/>
                                    </p:animMotion>
                                  </p:childTnLst>
                                </p:cTn>
                              </p:par>
                              <p:par>
                                <p:cTn id="22" presetID="42" presetClass="path" presetSubtype="0" accel="50000" decel="50000" fill="hold" nodeType="withEffect">
                                  <p:stCondLst>
                                    <p:cond delay="0"/>
                                  </p:stCondLst>
                                  <p:childTnLst>
                                    <p:animMotion origin="layout" path="M -8.33333E-7 -2.05065E-6 L -8.33333E-7 -0.19981 " pathEditMode="relative" rAng="0" ptsTypes="AA">
                                      <p:cBhvr>
                                        <p:cTn id="23" dur="2000" fill="hold"/>
                                        <p:tgtEl>
                                          <p:spTgt spid="2"/>
                                        </p:tgtEl>
                                        <p:attrNameLst>
                                          <p:attrName>ppt_x</p:attrName>
                                          <p:attrName>ppt_y</p:attrName>
                                        </p:attrNameLst>
                                      </p:cBhvr>
                                      <p:rCtr x="0" y="-10006"/>
                                    </p:animMotion>
                                  </p:childTnLst>
                                </p:cTn>
                              </p:par>
                              <p:par>
                                <p:cTn id="24" presetID="21" presetClass="entr" presetSubtype="1"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heel(1)">
                                      <p:cBhvr>
                                        <p:cTn id="26" dur="1000"/>
                                        <p:tgtEl>
                                          <p:spTgt spid="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itle 17"/>
          <p:cNvSpPr txBox="1">
            <a:spLocks/>
          </p:cNvSpPr>
          <p:nvPr/>
        </p:nvSpPr>
        <p:spPr>
          <a:xfrm>
            <a:off x="608012" y="457200"/>
            <a:ext cx="10980116" cy="609600"/>
          </a:xfrm>
          <a:prstGeom prst="rect">
            <a:avLst/>
          </a:prstGeom>
        </p:spPr>
        <p:txBody>
          <a:bodyPr vert="horz" lIns="0" tIns="0" rIns="0" bIns="0" rtlCol="0" anchor="b">
            <a:noAutofit/>
          </a:bodyPr>
          <a:lstStyle>
            <a:lvl1pPr algn="l" defTabSz="685834" rtl="0" eaLnBrk="1" latinLnBrk="0" hangingPunct="1">
              <a:lnSpc>
                <a:spcPct val="90000"/>
              </a:lnSpc>
              <a:spcBef>
                <a:spcPct val="0"/>
              </a:spcBef>
              <a:buNone/>
              <a:defRPr sz="2100" b="1" kern="1200">
                <a:solidFill>
                  <a:schemeClr val="accent6"/>
                </a:solidFill>
                <a:latin typeface="+mj-lt"/>
                <a:ea typeface="+mj-ea"/>
                <a:cs typeface="+mj-cs"/>
              </a:defRPr>
            </a:lvl1pPr>
          </a:lstStyle>
          <a:p>
            <a:pPr>
              <a:defRPr/>
            </a:pPr>
            <a:r>
              <a:rPr lang="en-US" sz="4000" dirty="0">
                <a:solidFill>
                  <a:srgbClr val="387C2C"/>
                </a:solidFill>
                <a:latin typeface="微软雅黑" pitchFamily="34" charset="-122"/>
                <a:ea typeface="微软雅黑" pitchFamily="34" charset="-122"/>
                <a:cs typeface="SimSun"/>
                <a:sym typeface="Arial"/>
              </a:rPr>
              <a:t>软件定义的数据中心</a:t>
            </a:r>
            <a:endParaRPr lang="zh-CN" altLang="en-US" sz="4000" dirty="0">
              <a:solidFill>
                <a:srgbClr val="387C2C"/>
              </a:solidFill>
              <a:latin typeface="微软雅黑" pitchFamily="34" charset="-122"/>
              <a:ea typeface="微软雅黑" pitchFamily="34" charset="-122"/>
              <a:sym typeface="Arial"/>
            </a:endParaRPr>
          </a:p>
        </p:txBody>
      </p:sp>
      <p:sp>
        <p:nvSpPr>
          <p:cNvPr id="128" name="TextBox 127"/>
          <p:cNvSpPr txBox="1"/>
          <p:nvPr/>
        </p:nvSpPr>
        <p:spPr>
          <a:xfrm>
            <a:off x="8304212" y="2663643"/>
            <a:ext cx="2350092" cy="1484827"/>
          </a:xfrm>
          <a:prstGeom prst="rect">
            <a:avLst/>
          </a:prstGeom>
          <a:noFill/>
        </p:spPr>
        <p:txBody>
          <a:bodyPr wrap="square" lIns="0" tIns="0" rIns="0" bIns="0" rtlCol="0">
            <a:noAutofit/>
          </a:bodyPr>
          <a:lstStyle/>
          <a:p>
            <a:pPr defTabSz="914285">
              <a:lnSpc>
                <a:spcPct val="120000"/>
              </a:lnSpc>
              <a:defRPr/>
            </a:pPr>
            <a:r>
              <a:rPr lang="en-US" sz="2700" b="1" kern="0" dirty="0" err="1">
                <a:solidFill>
                  <a:srgbClr val="717074"/>
                </a:solidFill>
                <a:latin typeface="微软雅黑" pitchFamily="34" charset="-122"/>
                <a:ea typeface="微软雅黑" pitchFamily="34" charset="-122"/>
                <a:cs typeface="SimSun"/>
                <a:sym typeface="Arial"/>
              </a:rPr>
              <a:t>根据应用需求实现</a:t>
            </a:r>
            <a:r>
              <a:rPr lang="en-US" sz="2700" b="1" kern="0" dirty="0" err="1">
                <a:solidFill>
                  <a:srgbClr val="6DB33F"/>
                </a:solidFill>
                <a:latin typeface="微软雅黑" pitchFamily="34" charset="-122"/>
                <a:ea typeface="微软雅黑" pitchFamily="34" charset="-122"/>
                <a:cs typeface="SimSun"/>
                <a:sym typeface="Arial"/>
              </a:rPr>
              <a:t>存储</a:t>
            </a:r>
            <a:r>
              <a:rPr lang="en-US" sz="2700" b="1" kern="0" dirty="0" err="1">
                <a:solidFill>
                  <a:srgbClr val="717074"/>
                </a:solidFill>
                <a:latin typeface="微软雅黑" pitchFamily="34" charset="-122"/>
                <a:ea typeface="微软雅黑" pitchFamily="34" charset="-122"/>
                <a:cs typeface="SimSun"/>
                <a:sym typeface="Arial"/>
              </a:rPr>
              <a:t>转型</a:t>
            </a:r>
            <a:endParaRPr lang="zh-CN" altLang="en-US" sz="2700" b="1" kern="0" dirty="0">
              <a:solidFill>
                <a:srgbClr val="717074"/>
              </a:solidFill>
              <a:latin typeface="微软雅黑" pitchFamily="34" charset="-122"/>
              <a:ea typeface="微软雅黑" pitchFamily="34" charset="-122"/>
              <a:sym typeface="Arial"/>
            </a:endParaRPr>
          </a:p>
        </p:txBody>
      </p:sp>
      <p:sp>
        <p:nvSpPr>
          <p:cNvPr id="129" name="TextBox 128"/>
          <p:cNvSpPr txBox="1"/>
          <p:nvPr/>
        </p:nvSpPr>
        <p:spPr>
          <a:xfrm>
            <a:off x="8304215" y="4166056"/>
            <a:ext cx="2019547" cy="1362875"/>
          </a:xfrm>
          <a:prstGeom prst="rect">
            <a:avLst/>
          </a:prstGeom>
          <a:noFill/>
        </p:spPr>
        <p:txBody>
          <a:bodyPr wrap="square" lIns="0" tIns="0" rIns="0" bIns="0" rtlCol="0">
            <a:noAutofit/>
          </a:bodyPr>
          <a:lstStyle/>
          <a:p>
            <a:pPr defTabSz="914285">
              <a:lnSpc>
                <a:spcPct val="120000"/>
              </a:lnSpc>
              <a:defRPr/>
            </a:pPr>
            <a:r>
              <a:rPr lang="en-US" sz="2700" b="1" kern="0">
                <a:solidFill>
                  <a:srgbClr val="0095D3">
                    <a:lumMod val="75000"/>
                  </a:srgbClr>
                </a:solidFill>
                <a:latin typeface="微软雅黑" pitchFamily="34" charset="-122"/>
                <a:ea typeface="微软雅黑" pitchFamily="34" charset="-122"/>
                <a:cs typeface="SimSun"/>
                <a:sym typeface="Arial"/>
              </a:rPr>
              <a:t>管理</a:t>
            </a:r>
            <a:r>
              <a:rPr lang="en-US" sz="2700" b="1" kern="0">
                <a:solidFill>
                  <a:srgbClr val="717074"/>
                </a:solidFill>
                <a:latin typeface="微软雅黑" pitchFamily="34" charset="-122"/>
                <a:ea typeface="微软雅黑" pitchFamily="34" charset="-122"/>
                <a:cs typeface="SimSun"/>
                <a:sym typeface="Arial"/>
              </a:rPr>
              <a:t>工具让位于自动化</a:t>
            </a:r>
            <a:endParaRPr lang="en-US" sz="2700" b="1" kern="0" dirty="0">
              <a:solidFill>
                <a:srgbClr val="717074"/>
              </a:solidFill>
              <a:latin typeface="微软雅黑" pitchFamily="34" charset="-122"/>
              <a:ea typeface="微软雅黑" pitchFamily="34" charset="-122"/>
              <a:cs typeface="SimSun"/>
              <a:sym typeface="Arial"/>
            </a:endParaRPr>
          </a:p>
        </p:txBody>
      </p:sp>
      <p:sp>
        <p:nvSpPr>
          <p:cNvPr id="130" name="TextBox 129"/>
          <p:cNvSpPr txBox="1"/>
          <p:nvPr/>
        </p:nvSpPr>
        <p:spPr>
          <a:xfrm>
            <a:off x="857352" y="2703995"/>
            <a:ext cx="2507693" cy="1259955"/>
          </a:xfrm>
          <a:prstGeom prst="rect">
            <a:avLst/>
          </a:prstGeom>
          <a:noFill/>
        </p:spPr>
        <p:txBody>
          <a:bodyPr wrap="square" lIns="0" tIns="0" rIns="0" bIns="0" rtlCol="0">
            <a:noAutofit/>
          </a:bodyPr>
          <a:lstStyle/>
          <a:p>
            <a:pPr algn="r" defTabSz="914285">
              <a:lnSpc>
                <a:spcPct val="120000"/>
              </a:lnSpc>
              <a:defRPr/>
            </a:pPr>
            <a:r>
              <a:rPr lang="en-US" sz="2700" b="1" kern="0" dirty="0">
                <a:solidFill>
                  <a:srgbClr val="717074"/>
                </a:solidFill>
                <a:latin typeface="微软雅黑" pitchFamily="34" charset="-122"/>
                <a:ea typeface="微软雅黑" pitchFamily="34" charset="-122"/>
                <a:cs typeface="SimSun"/>
                <a:sym typeface="Arial"/>
              </a:rPr>
              <a:t>将虚拟</a:t>
            </a:r>
            <a:r>
              <a:rPr lang="en-US" sz="2700" b="1" kern="0" dirty="0">
                <a:latin typeface="微软雅黑" pitchFamily="34" charset="-122"/>
                <a:ea typeface="微软雅黑" pitchFamily="34" charset="-122"/>
                <a:cs typeface="SimSun"/>
                <a:sym typeface="Arial"/>
              </a:rPr>
              <a:t>计算</a:t>
            </a:r>
            <a:r>
              <a:rPr lang="en-US" sz="2700" b="1" kern="0" dirty="0">
                <a:solidFill>
                  <a:srgbClr val="717074"/>
                </a:solidFill>
                <a:latin typeface="微软雅黑" pitchFamily="34" charset="-122"/>
                <a:ea typeface="微软雅黑" pitchFamily="34" charset="-122"/>
                <a:cs typeface="SimSun"/>
                <a:sym typeface="Arial"/>
              </a:rPr>
              <a:t>扩展到所有应用</a:t>
            </a:r>
          </a:p>
        </p:txBody>
      </p:sp>
      <p:sp>
        <p:nvSpPr>
          <p:cNvPr id="131" name="TextBox 130"/>
          <p:cNvSpPr txBox="1"/>
          <p:nvPr/>
        </p:nvSpPr>
        <p:spPr>
          <a:xfrm>
            <a:off x="857350" y="4204519"/>
            <a:ext cx="2567285" cy="1324412"/>
          </a:xfrm>
          <a:prstGeom prst="rect">
            <a:avLst/>
          </a:prstGeom>
          <a:noFill/>
        </p:spPr>
        <p:txBody>
          <a:bodyPr wrap="square" lIns="0" tIns="0" rIns="0" bIns="0" rtlCol="0">
            <a:noAutofit/>
          </a:bodyPr>
          <a:lstStyle/>
          <a:p>
            <a:pPr algn="r" defTabSz="914285">
              <a:lnSpc>
                <a:spcPct val="120000"/>
              </a:lnSpc>
              <a:defRPr/>
            </a:pPr>
            <a:r>
              <a:rPr lang="en-US" sz="2700" b="1" kern="0" dirty="0">
                <a:solidFill>
                  <a:srgbClr val="717074"/>
                </a:solidFill>
                <a:latin typeface="微软雅黑" pitchFamily="34" charset="-122"/>
                <a:ea typeface="微软雅黑" pitchFamily="34" charset="-122"/>
                <a:cs typeface="SimSun"/>
                <a:sym typeface="Arial"/>
              </a:rPr>
              <a:t>虚拟化</a:t>
            </a:r>
            <a:r>
              <a:rPr lang="en-US" sz="2700" b="1" kern="0" dirty="0">
                <a:solidFill>
                  <a:srgbClr val="387C2C"/>
                </a:solidFill>
                <a:latin typeface="微软雅黑" pitchFamily="34" charset="-122"/>
                <a:ea typeface="微软雅黑" pitchFamily="34" charset="-122"/>
                <a:cs typeface="SimSun"/>
                <a:sym typeface="Arial"/>
              </a:rPr>
              <a:t>网络</a:t>
            </a:r>
            <a:r>
              <a:rPr lang="en-US" sz="2700" b="1" kern="0" dirty="0">
                <a:solidFill>
                  <a:srgbClr val="717074"/>
                </a:solidFill>
                <a:latin typeface="微软雅黑" pitchFamily="34" charset="-122"/>
                <a:ea typeface="微软雅黑" pitchFamily="34" charset="-122"/>
                <a:cs typeface="SimSun"/>
                <a:sym typeface="Arial"/>
              </a:rPr>
              <a:t>以提高速度和效率</a:t>
            </a:r>
            <a:endParaRPr lang="zh-CN" altLang="en-US" sz="2700" b="1" kern="0" dirty="0">
              <a:solidFill>
                <a:srgbClr val="717074"/>
              </a:solidFill>
              <a:latin typeface="微软雅黑" pitchFamily="34" charset="-122"/>
              <a:ea typeface="微软雅黑" pitchFamily="34" charset="-122"/>
              <a:sym typeface="Arial"/>
            </a:endParaRPr>
          </a:p>
        </p:txBody>
      </p:sp>
      <p:grpSp>
        <p:nvGrpSpPr>
          <p:cNvPr id="132" name="Group 131"/>
          <p:cNvGrpSpPr/>
          <p:nvPr/>
        </p:nvGrpSpPr>
        <p:grpSpPr>
          <a:xfrm>
            <a:off x="5637212" y="3581400"/>
            <a:ext cx="1788193" cy="1726992"/>
            <a:chOff x="6838880" y="1524065"/>
            <a:chExt cx="1427641" cy="1427266"/>
          </a:xfrm>
        </p:grpSpPr>
        <p:sp>
          <p:nvSpPr>
            <p:cNvPr id="133" name="Oval 132"/>
            <p:cNvSpPr/>
            <p:nvPr/>
          </p:nvSpPr>
          <p:spPr bwMode="gray">
            <a:xfrm>
              <a:off x="6838880" y="1524065"/>
              <a:ext cx="1427641" cy="1427266"/>
            </a:xfrm>
            <a:prstGeom prst="ellipse">
              <a:avLst/>
            </a:prstGeom>
            <a:gradFill rotWithShape="1">
              <a:gsLst>
                <a:gs pos="0">
                  <a:srgbClr val="006990">
                    <a:shade val="51000"/>
                    <a:satMod val="130000"/>
                  </a:srgbClr>
                </a:gs>
                <a:gs pos="80000">
                  <a:srgbClr val="006990">
                    <a:shade val="93000"/>
                    <a:satMod val="130000"/>
                  </a:srgbClr>
                </a:gs>
                <a:gs pos="100000">
                  <a:srgbClr val="006990">
                    <a:shade val="94000"/>
                    <a:satMod val="135000"/>
                  </a:srgbClr>
                </a:gs>
              </a:gsLst>
              <a:lin ang="16200000" scaled="0"/>
            </a:gradFill>
            <a:ln w="9525" cap="flat" cmpd="sng" algn="ctr">
              <a:solidFill>
                <a:srgbClr val="006990">
                  <a:shade val="95000"/>
                  <a:satMod val="105000"/>
                </a:srgbClr>
              </a:solidFill>
              <a:prstDash val="solid"/>
            </a:ln>
            <a:effectLst>
              <a:outerShdw blurRad="40000" dist="23000" dir="5400000" rotWithShape="0">
                <a:srgbClr val="000000">
                  <a:alpha val="35000"/>
                </a:srgbClr>
              </a:outerShdw>
            </a:effectLst>
          </p:spPr>
          <p:txBody>
            <a:bodyPr rtlCol="0" anchor="ctr"/>
            <a:lstStyle/>
            <a:p>
              <a:pPr defTabSz="914285">
                <a:defRPr/>
              </a:pPr>
              <a:endParaRPr lang="en-US" sz="2100" kern="0" dirty="0">
                <a:solidFill>
                  <a:srgbClr val="FFFFFF"/>
                </a:solidFill>
                <a:latin typeface="微软雅黑" pitchFamily="34" charset="-122"/>
                <a:ea typeface="微软雅黑" pitchFamily="34" charset="-122"/>
                <a:sym typeface="Arial"/>
              </a:endParaRPr>
            </a:p>
          </p:txBody>
        </p:sp>
        <p:pic>
          <p:nvPicPr>
            <p:cNvPr id="134" name="Picture 133"/>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7231901" y="1782900"/>
              <a:ext cx="641598" cy="826465"/>
            </a:xfrm>
            <a:prstGeom prst="rect">
              <a:avLst/>
            </a:prstGeom>
            <a:effectLst>
              <a:outerShdw blurRad="50800" dist="38100" dir="5400000" algn="t" rotWithShape="0">
                <a:prstClr val="black">
                  <a:alpha val="40000"/>
                </a:prstClr>
              </a:outerShdw>
            </a:effectLst>
          </p:spPr>
        </p:pic>
      </p:grpSp>
      <p:grpSp>
        <p:nvGrpSpPr>
          <p:cNvPr id="135" name="Group 134"/>
          <p:cNvGrpSpPr/>
          <p:nvPr/>
        </p:nvGrpSpPr>
        <p:grpSpPr>
          <a:xfrm>
            <a:off x="4153819" y="3581400"/>
            <a:ext cx="1788193" cy="1726992"/>
            <a:chOff x="2882549" y="1524065"/>
            <a:chExt cx="1427641" cy="1427266"/>
          </a:xfrm>
        </p:grpSpPr>
        <p:sp>
          <p:nvSpPr>
            <p:cNvPr id="136" name="Oval 135"/>
            <p:cNvSpPr/>
            <p:nvPr/>
          </p:nvSpPr>
          <p:spPr bwMode="gray">
            <a:xfrm>
              <a:off x="2882549" y="1524065"/>
              <a:ext cx="1427641" cy="1427266"/>
            </a:xfrm>
            <a:prstGeom prst="ellipse">
              <a:avLst/>
            </a:prstGeom>
            <a:gradFill rotWithShape="1">
              <a:gsLst>
                <a:gs pos="0">
                  <a:srgbClr val="387C2C">
                    <a:shade val="51000"/>
                    <a:satMod val="130000"/>
                  </a:srgbClr>
                </a:gs>
                <a:gs pos="80000">
                  <a:srgbClr val="387C2C">
                    <a:shade val="93000"/>
                    <a:satMod val="130000"/>
                  </a:srgbClr>
                </a:gs>
                <a:gs pos="100000">
                  <a:srgbClr val="387C2C">
                    <a:shade val="94000"/>
                    <a:satMod val="135000"/>
                  </a:srgbClr>
                </a:gs>
              </a:gsLst>
              <a:lin ang="16200000" scaled="0"/>
            </a:gradFill>
            <a:ln w="9525" cap="flat" cmpd="sng" algn="ctr">
              <a:solidFill>
                <a:srgbClr val="387C2C">
                  <a:shade val="95000"/>
                  <a:satMod val="105000"/>
                </a:srgbClr>
              </a:solidFill>
              <a:prstDash val="solid"/>
            </a:ln>
            <a:effectLst>
              <a:outerShdw blurRad="40000" dist="23000" dir="5400000" rotWithShape="0">
                <a:srgbClr val="000000">
                  <a:alpha val="35000"/>
                </a:srgbClr>
              </a:outerShdw>
            </a:effectLst>
          </p:spPr>
          <p:txBody>
            <a:bodyPr rtlCol="0" anchor="ctr"/>
            <a:lstStyle/>
            <a:p>
              <a:pPr defTabSz="914285">
                <a:defRPr/>
              </a:pPr>
              <a:endParaRPr lang="en-US" sz="2100" kern="0" dirty="0">
                <a:solidFill>
                  <a:srgbClr val="FFFFFF"/>
                </a:solidFill>
                <a:latin typeface="微软雅黑" pitchFamily="34" charset="-122"/>
                <a:ea typeface="微软雅黑" pitchFamily="34" charset="-122"/>
                <a:sym typeface="Arial"/>
              </a:endParaRPr>
            </a:p>
          </p:txBody>
        </p:sp>
        <p:grpSp>
          <p:nvGrpSpPr>
            <p:cNvPr id="137" name="Group 11"/>
            <p:cNvGrpSpPr>
              <a:grpSpLocks noChangeAspect="1"/>
            </p:cNvGrpSpPr>
            <p:nvPr/>
          </p:nvGrpSpPr>
          <p:grpSpPr bwMode="auto">
            <a:xfrm>
              <a:off x="3295105" y="1935396"/>
              <a:ext cx="602528" cy="664717"/>
              <a:chOff x="2005" y="744"/>
              <a:chExt cx="1744" cy="1924"/>
            </a:xfrm>
            <a:effectLst>
              <a:outerShdw blurRad="50800" dist="38100" dir="5400000" algn="t" rotWithShape="0">
                <a:prstClr val="black">
                  <a:alpha val="40000"/>
                </a:prstClr>
              </a:outerShdw>
            </a:effectLst>
          </p:grpSpPr>
          <p:sp>
            <p:nvSpPr>
              <p:cNvPr id="138" name="Freeform 12"/>
              <p:cNvSpPr>
                <a:spLocks/>
              </p:cNvSpPr>
              <p:nvPr/>
            </p:nvSpPr>
            <p:spPr bwMode="auto">
              <a:xfrm>
                <a:off x="2036" y="744"/>
                <a:ext cx="1713" cy="921"/>
              </a:xfrm>
              <a:custGeom>
                <a:avLst/>
                <a:gdLst>
                  <a:gd name="T0" fmla="*/ 711 w 725"/>
                  <a:gd name="T1" fmla="*/ 82 h 390"/>
                  <a:gd name="T2" fmla="*/ 254 w 725"/>
                  <a:gd name="T3" fmla="*/ 82 h 390"/>
                  <a:gd name="T4" fmla="*/ 254 w 725"/>
                  <a:gd name="T5" fmla="*/ 0 h 390"/>
                  <a:gd name="T6" fmla="*/ 2 w 725"/>
                  <a:gd name="T7" fmla="*/ 192 h 390"/>
                  <a:gd name="T8" fmla="*/ 0 w 725"/>
                  <a:gd name="T9" fmla="*/ 195 h 390"/>
                  <a:gd name="T10" fmla="*/ 2 w 725"/>
                  <a:gd name="T11" fmla="*/ 198 h 390"/>
                  <a:gd name="T12" fmla="*/ 254 w 725"/>
                  <a:gd name="T13" fmla="*/ 390 h 390"/>
                  <a:gd name="T14" fmla="*/ 254 w 725"/>
                  <a:gd name="T15" fmla="*/ 303 h 390"/>
                  <a:gd name="T16" fmla="*/ 711 w 725"/>
                  <a:gd name="T17" fmla="*/ 303 h 390"/>
                  <a:gd name="T18" fmla="*/ 725 w 725"/>
                  <a:gd name="T19" fmla="*/ 289 h 390"/>
                  <a:gd name="T20" fmla="*/ 725 w 725"/>
                  <a:gd name="T21" fmla="*/ 96 h 390"/>
                  <a:gd name="T22" fmla="*/ 711 w 725"/>
                  <a:gd name="T23" fmla="*/ 82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5" h="390">
                    <a:moveTo>
                      <a:pt x="711" y="82"/>
                    </a:moveTo>
                    <a:cubicBezTo>
                      <a:pt x="254" y="82"/>
                      <a:pt x="254" y="82"/>
                      <a:pt x="254" y="82"/>
                    </a:cubicBezTo>
                    <a:cubicBezTo>
                      <a:pt x="254" y="0"/>
                      <a:pt x="254" y="0"/>
                      <a:pt x="254" y="0"/>
                    </a:cubicBezTo>
                    <a:cubicBezTo>
                      <a:pt x="2" y="192"/>
                      <a:pt x="2" y="192"/>
                      <a:pt x="2" y="192"/>
                    </a:cubicBezTo>
                    <a:cubicBezTo>
                      <a:pt x="0" y="193"/>
                      <a:pt x="0" y="195"/>
                      <a:pt x="0" y="195"/>
                    </a:cubicBezTo>
                    <a:cubicBezTo>
                      <a:pt x="0" y="195"/>
                      <a:pt x="0" y="196"/>
                      <a:pt x="2" y="198"/>
                    </a:cubicBezTo>
                    <a:cubicBezTo>
                      <a:pt x="254" y="390"/>
                      <a:pt x="254" y="390"/>
                      <a:pt x="254" y="390"/>
                    </a:cubicBezTo>
                    <a:cubicBezTo>
                      <a:pt x="254" y="303"/>
                      <a:pt x="254" y="303"/>
                      <a:pt x="254" y="303"/>
                    </a:cubicBezTo>
                    <a:cubicBezTo>
                      <a:pt x="711" y="303"/>
                      <a:pt x="711" y="303"/>
                      <a:pt x="711" y="303"/>
                    </a:cubicBezTo>
                    <a:cubicBezTo>
                      <a:pt x="718" y="303"/>
                      <a:pt x="725" y="297"/>
                      <a:pt x="725" y="289"/>
                    </a:cubicBezTo>
                    <a:cubicBezTo>
                      <a:pt x="725" y="96"/>
                      <a:pt x="725" y="96"/>
                      <a:pt x="725" y="96"/>
                    </a:cubicBezTo>
                    <a:cubicBezTo>
                      <a:pt x="725" y="88"/>
                      <a:pt x="718" y="82"/>
                      <a:pt x="711"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sp>
            <p:nvSpPr>
              <p:cNvPr id="139" name="Freeform 13"/>
              <p:cNvSpPr>
                <a:spLocks/>
              </p:cNvSpPr>
              <p:nvPr/>
            </p:nvSpPr>
            <p:spPr bwMode="auto">
              <a:xfrm>
                <a:off x="2005" y="1747"/>
                <a:ext cx="1713" cy="921"/>
              </a:xfrm>
              <a:custGeom>
                <a:avLst/>
                <a:gdLst>
                  <a:gd name="T0" fmla="*/ 722 w 725"/>
                  <a:gd name="T1" fmla="*/ 199 h 390"/>
                  <a:gd name="T2" fmla="*/ 725 w 725"/>
                  <a:gd name="T3" fmla="*/ 195 h 390"/>
                  <a:gd name="T4" fmla="*/ 722 w 725"/>
                  <a:gd name="T5" fmla="*/ 192 h 390"/>
                  <a:gd name="T6" fmla="*/ 470 w 725"/>
                  <a:gd name="T7" fmla="*/ 0 h 390"/>
                  <a:gd name="T8" fmla="*/ 470 w 725"/>
                  <a:gd name="T9" fmla="*/ 87 h 390"/>
                  <a:gd name="T10" fmla="*/ 14 w 725"/>
                  <a:gd name="T11" fmla="*/ 87 h 390"/>
                  <a:gd name="T12" fmla="*/ 0 w 725"/>
                  <a:gd name="T13" fmla="*/ 101 h 390"/>
                  <a:gd name="T14" fmla="*/ 0 w 725"/>
                  <a:gd name="T15" fmla="*/ 295 h 390"/>
                  <a:gd name="T16" fmla="*/ 14 w 725"/>
                  <a:gd name="T17" fmla="*/ 309 h 390"/>
                  <a:gd name="T18" fmla="*/ 470 w 725"/>
                  <a:gd name="T19" fmla="*/ 309 h 390"/>
                  <a:gd name="T20" fmla="*/ 470 w 725"/>
                  <a:gd name="T21" fmla="*/ 390 h 390"/>
                  <a:gd name="T22" fmla="*/ 722 w 725"/>
                  <a:gd name="T23" fmla="*/ 19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5" h="390">
                    <a:moveTo>
                      <a:pt x="722" y="199"/>
                    </a:moveTo>
                    <a:cubicBezTo>
                      <a:pt x="724" y="197"/>
                      <a:pt x="725" y="196"/>
                      <a:pt x="725" y="195"/>
                    </a:cubicBezTo>
                    <a:cubicBezTo>
                      <a:pt x="725" y="195"/>
                      <a:pt x="724" y="194"/>
                      <a:pt x="722" y="192"/>
                    </a:cubicBezTo>
                    <a:cubicBezTo>
                      <a:pt x="470" y="0"/>
                      <a:pt x="470" y="0"/>
                      <a:pt x="470" y="0"/>
                    </a:cubicBezTo>
                    <a:cubicBezTo>
                      <a:pt x="470" y="87"/>
                      <a:pt x="470" y="87"/>
                      <a:pt x="470" y="87"/>
                    </a:cubicBezTo>
                    <a:cubicBezTo>
                      <a:pt x="14" y="87"/>
                      <a:pt x="14" y="87"/>
                      <a:pt x="14" y="87"/>
                    </a:cubicBezTo>
                    <a:cubicBezTo>
                      <a:pt x="6" y="87"/>
                      <a:pt x="0" y="93"/>
                      <a:pt x="0" y="101"/>
                    </a:cubicBezTo>
                    <a:cubicBezTo>
                      <a:pt x="0" y="295"/>
                      <a:pt x="0" y="295"/>
                      <a:pt x="0" y="295"/>
                    </a:cubicBezTo>
                    <a:cubicBezTo>
                      <a:pt x="0" y="302"/>
                      <a:pt x="6" y="309"/>
                      <a:pt x="14" y="309"/>
                    </a:cubicBezTo>
                    <a:cubicBezTo>
                      <a:pt x="470" y="309"/>
                      <a:pt x="470" y="309"/>
                      <a:pt x="470" y="309"/>
                    </a:cubicBezTo>
                    <a:cubicBezTo>
                      <a:pt x="470" y="390"/>
                      <a:pt x="470" y="390"/>
                      <a:pt x="470" y="390"/>
                    </a:cubicBezTo>
                    <a:lnTo>
                      <a:pt x="722" y="1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grpSp>
      </p:grpSp>
      <p:grpSp>
        <p:nvGrpSpPr>
          <p:cNvPr id="140" name="Group 139"/>
          <p:cNvGrpSpPr/>
          <p:nvPr/>
        </p:nvGrpSpPr>
        <p:grpSpPr>
          <a:xfrm>
            <a:off x="5637212" y="2116161"/>
            <a:ext cx="1788193" cy="1726992"/>
            <a:chOff x="4860713" y="1521600"/>
            <a:chExt cx="1427641" cy="1427266"/>
          </a:xfrm>
        </p:grpSpPr>
        <p:sp>
          <p:nvSpPr>
            <p:cNvPr id="141" name="Oval 140"/>
            <p:cNvSpPr/>
            <p:nvPr/>
          </p:nvSpPr>
          <p:spPr bwMode="gray">
            <a:xfrm>
              <a:off x="4860713" y="1521600"/>
              <a:ext cx="1427641" cy="1427266"/>
            </a:xfrm>
            <a:prstGeom prst="ellipse">
              <a:avLst/>
            </a:prstGeom>
            <a:gradFill rotWithShape="1">
              <a:gsLst>
                <a:gs pos="0">
                  <a:srgbClr val="6DB33F">
                    <a:shade val="51000"/>
                    <a:satMod val="130000"/>
                  </a:srgbClr>
                </a:gs>
                <a:gs pos="80000">
                  <a:srgbClr val="6DB33F">
                    <a:shade val="93000"/>
                    <a:satMod val="130000"/>
                  </a:srgbClr>
                </a:gs>
                <a:gs pos="100000">
                  <a:srgbClr val="6DB33F">
                    <a:shade val="94000"/>
                    <a:satMod val="135000"/>
                  </a:srgbClr>
                </a:gs>
              </a:gsLst>
              <a:lin ang="16200000" scaled="0"/>
            </a:gradFill>
            <a:ln w="9525" cap="flat" cmpd="sng" algn="ctr">
              <a:solidFill>
                <a:srgbClr val="6DB33F">
                  <a:shade val="95000"/>
                  <a:satMod val="105000"/>
                </a:srgbClr>
              </a:solidFill>
              <a:prstDash val="solid"/>
            </a:ln>
            <a:effectLst>
              <a:outerShdw blurRad="40000" dist="23000" dir="5400000" rotWithShape="0">
                <a:srgbClr val="000000">
                  <a:alpha val="35000"/>
                </a:srgbClr>
              </a:outerShdw>
            </a:effectLst>
          </p:spPr>
          <p:txBody>
            <a:bodyPr rtlCol="0" anchor="ctr"/>
            <a:lstStyle/>
            <a:p>
              <a:pPr defTabSz="914285">
                <a:defRPr/>
              </a:pPr>
              <a:endParaRPr lang="en-US" sz="2100" kern="0" dirty="0">
                <a:solidFill>
                  <a:srgbClr val="FFFFFF"/>
                </a:solidFill>
                <a:latin typeface="微软雅黑" pitchFamily="34" charset="-122"/>
                <a:ea typeface="微软雅黑" pitchFamily="34" charset="-122"/>
                <a:sym typeface="Arial"/>
              </a:endParaRPr>
            </a:p>
          </p:txBody>
        </p:sp>
        <p:grpSp>
          <p:nvGrpSpPr>
            <p:cNvPr id="142" name="Group 33"/>
            <p:cNvGrpSpPr>
              <a:grpSpLocks noChangeAspect="1"/>
            </p:cNvGrpSpPr>
            <p:nvPr/>
          </p:nvGrpSpPr>
          <p:grpSpPr bwMode="gray">
            <a:xfrm>
              <a:off x="5188133" y="1953812"/>
              <a:ext cx="772798" cy="567771"/>
              <a:chOff x="2489" y="1331"/>
              <a:chExt cx="784" cy="576"/>
            </a:xfrm>
            <a:effectLst>
              <a:outerShdw blurRad="50800" dist="38100" dir="2700000" algn="tl" rotWithShape="0">
                <a:prstClr val="black">
                  <a:alpha val="40000"/>
                </a:prstClr>
              </a:outerShdw>
            </a:effectLst>
          </p:grpSpPr>
          <p:sp>
            <p:nvSpPr>
              <p:cNvPr id="143" name="Freeform 34"/>
              <p:cNvSpPr>
                <a:spLocks noEditPoints="1"/>
              </p:cNvSpPr>
              <p:nvPr/>
            </p:nvSpPr>
            <p:spPr bwMode="gray">
              <a:xfrm>
                <a:off x="2489" y="1331"/>
                <a:ext cx="784" cy="165"/>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6"/>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6"/>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sp>
            <p:nvSpPr>
              <p:cNvPr id="144" name="Freeform 35"/>
              <p:cNvSpPr>
                <a:spLocks noEditPoints="1"/>
              </p:cNvSpPr>
              <p:nvPr/>
            </p:nvSpPr>
            <p:spPr bwMode="gray">
              <a:xfrm>
                <a:off x="2489" y="1534"/>
                <a:ext cx="784" cy="165"/>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6"/>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6"/>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sp>
            <p:nvSpPr>
              <p:cNvPr id="145" name="Freeform 36"/>
              <p:cNvSpPr>
                <a:spLocks noEditPoints="1"/>
              </p:cNvSpPr>
              <p:nvPr/>
            </p:nvSpPr>
            <p:spPr bwMode="gray">
              <a:xfrm>
                <a:off x="2489" y="1742"/>
                <a:ext cx="784" cy="165"/>
              </a:xfrm>
              <a:custGeom>
                <a:avLst/>
                <a:gdLst>
                  <a:gd name="T0" fmla="*/ 320 w 332"/>
                  <a:gd name="T1" fmla="*/ 0 h 70"/>
                  <a:gd name="T2" fmla="*/ 11 w 332"/>
                  <a:gd name="T3" fmla="*/ 0 h 70"/>
                  <a:gd name="T4" fmla="*/ 0 w 332"/>
                  <a:gd name="T5" fmla="*/ 12 h 70"/>
                  <a:gd name="T6" fmla="*/ 0 w 332"/>
                  <a:gd name="T7" fmla="*/ 58 h 70"/>
                  <a:gd name="T8" fmla="*/ 11 w 332"/>
                  <a:gd name="T9" fmla="*/ 70 h 70"/>
                  <a:gd name="T10" fmla="*/ 320 w 332"/>
                  <a:gd name="T11" fmla="*/ 70 h 70"/>
                  <a:gd name="T12" fmla="*/ 332 w 332"/>
                  <a:gd name="T13" fmla="*/ 58 h 70"/>
                  <a:gd name="T14" fmla="*/ 332 w 332"/>
                  <a:gd name="T15" fmla="*/ 12 h 70"/>
                  <a:gd name="T16" fmla="*/ 320 w 332"/>
                  <a:gd name="T17" fmla="*/ 0 h 70"/>
                  <a:gd name="T18" fmla="*/ 290 w 332"/>
                  <a:gd name="T19" fmla="*/ 54 h 70"/>
                  <a:gd name="T20" fmla="*/ 272 w 332"/>
                  <a:gd name="T21" fmla="*/ 35 h 70"/>
                  <a:gd name="T22" fmla="*/ 290 w 332"/>
                  <a:gd name="T23" fmla="*/ 17 h 70"/>
                  <a:gd name="T24" fmla="*/ 309 w 332"/>
                  <a:gd name="T25" fmla="*/ 35 h 70"/>
                  <a:gd name="T26" fmla="*/ 290 w 332"/>
                  <a:gd name="T27" fmla="*/ 5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70">
                    <a:moveTo>
                      <a:pt x="320" y="0"/>
                    </a:moveTo>
                    <a:cubicBezTo>
                      <a:pt x="320" y="0"/>
                      <a:pt x="59" y="0"/>
                      <a:pt x="11" y="0"/>
                    </a:cubicBezTo>
                    <a:cubicBezTo>
                      <a:pt x="5" y="0"/>
                      <a:pt x="0" y="5"/>
                      <a:pt x="0" y="12"/>
                    </a:cubicBezTo>
                    <a:cubicBezTo>
                      <a:pt x="0" y="12"/>
                      <a:pt x="0" y="12"/>
                      <a:pt x="0" y="58"/>
                    </a:cubicBezTo>
                    <a:cubicBezTo>
                      <a:pt x="0" y="65"/>
                      <a:pt x="5" y="70"/>
                      <a:pt x="11" y="70"/>
                    </a:cubicBezTo>
                    <a:cubicBezTo>
                      <a:pt x="11" y="70"/>
                      <a:pt x="273" y="70"/>
                      <a:pt x="320" y="70"/>
                    </a:cubicBezTo>
                    <a:cubicBezTo>
                      <a:pt x="327" y="70"/>
                      <a:pt x="332" y="65"/>
                      <a:pt x="332" y="58"/>
                    </a:cubicBezTo>
                    <a:cubicBezTo>
                      <a:pt x="332" y="12"/>
                      <a:pt x="332" y="12"/>
                      <a:pt x="332" y="12"/>
                    </a:cubicBezTo>
                    <a:cubicBezTo>
                      <a:pt x="332" y="5"/>
                      <a:pt x="327" y="0"/>
                      <a:pt x="320" y="0"/>
                    </a:cubicBezTo>
                    <a:close/>
                    <a:moveTo>
                      <a:pt x="290" y="54"/>
                    </a:moveTo>
                    <a:cubicBezTo>
                      <a:pt x="280" y="54"/>
                      <a:pt x="272" y="45"/>
                      <a:pt x="272" y="35"/>
                    </a:cubicBezTo>
                    <a:cubicBezTo>
                      <a:pt x="272" y="25"/>
                      <a:pt x="280" y="17"/>
                      <a:pt x="290" y="17"/>
                    </a:cubicBezTo>
                    <a:cubicBezTo>
                      <a:pt x="301" y="17"/>
                      <a:pt x="309" y="25"/>
                      <a:pt x="309" y="35"/>
                    </a:cubicBezTo>
                    <a:cubicBezTo>
                      <a:pt x="309" y="45"/>
                      <a:pt x="301" y="54"/>
                      <a:pt x="290"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grpSp>
      </p:grpSp>
      <p:grpSp>
        <p:nvGrpSpPr>
          <p:cNvPr id="146" name="Group 145"/>
          <p:cNvGrpSpPr/>
          <p:nvPr/>
        </p:nvGrpSpPr>
        <p:grpSpPr>
          <a:xfrm>
            <a:off x="4138855" y="2159208"/>
            <a:ext cx="1788193" cy="1726992"/>
            <a:chOff x="904384" y="1524065"/>
            <a:chExt cx="1427641" cy="1427266"/>
          </a:xfrm>
        </p:grpSpPr>
        <p:sp>
          <p:nvSpPr>
            <p:cNvPr id="147" name="Oval 146"/>
            <p:cNvSpPr/>
            <p:nvPr/>
          </p:nvSpPr>
          <p:spPr bwMode="gray">
            <a:xfrm>
              <a:off x="904384" y="1524065"/>
              <a:ext cx="1427641" cy="1427266"/>
            </a:xfrm>
            <a:prstGeom prst="ellipse">
              <a:avLst/>
            </a:prstGeom>
            <a:gradFill rotWithShape="1">
              <a:gsLst>
                <a:gs pos="0">
                  <a:srgbClr val="0095D3">
                    <a:shade val="51000"/>
                    <a:satMod val="130000"/>
                  </a:srgbClr>
                </a:gs>
                <a:gs pos="80000">
                  <a:srgbClr val="0095D3">
                    <a:shade val="93000"/>
                    <a:satMod val="130000"/>
                  </a:srgbClr>
                </a:gs>
                <a:gs pos="100000">
                  <a:srgbClr val="0095D3">
                    <a:shade val="94000"/>
                    <a:satMod val="135000"/>
                  </a:srgbClr>
                </a:gs>
              </a:gsLst>
              <a:lin ang="16200000" scaled="0"/>
            </a:gradFill>
            <a:ln w="9525" cap="flat" cmpd="sng" algn="ctr">
              <a:solidFill>
                <a:srgbClr val="0095D3">
                  <a:shade val="95000"/>
                  <a:satMod val="105000"/>
                </a:srgbClr>
              </a:solidFill>
              <a:prstDash val="solid"/>
            </a:ln>
            <a:effectLst>
              <a:outerShdw blurRad="40000" dist="23000" dir="5400000" rotWithShape="0">
                <a:srgbClr val="000000">
                  <a:alpha val="35000"/>
                </a:srgbClr>
              </a:outerShdw>
            </a:effectLst>
          </p:spPr>
          <p:txBody>
            <a:bodyPr rtlCol="0" anchor="ctr"/>
            <a:lstStyle/>
            <a:p>
              <a:pPr defTabSz="914285">
                <a:defRPr/>
              </a:pPr>
              <a:endParaRPr lang="en-US" sz="2100" kern="0" dirty="0">
                <a:solidFill>
                  <a:srgbClr val="FFFFFF"/>
                </a:solidFill>
                <a:latin typeface="微软雅黑" pitchFamily="34" charset="-122"/>
                <a:ea typeface="微软雅黑" pitchFamily="34" charset="-122"/>
                <a:sym typeface="Arial"/>
              </a:endParaRPr>
            </a:p>
          </p:txBody>
        </p:sp>
        <p:grpSp>
          <p:nvGrpSpPr>
            <p:cNvPr id="148" name="Group 147"/>
            <p:cNvGrpSpPr>
              <a:grpSpLocks noChangeAspect="1"/>
            </p:cNvGrpSpPr>
            <p:nvPr/>
          </p:nvGrpSpPr>
          <p:grpSpPr bwMode="gray">
            <a:xfrm>
              <a:off x="1181313" y="1991849"/>
              <a:ext cx="873781" cy="523481"/>
              <a:chOff x="2545" y="1419"/>
              <a:chExt cx="666" cy="399"/>
            </a:xfrm>
            <a:solidFill>
              <a:srgbClr val="FFFFFF"/>
            </a:solidFill>
            <a:effectLst>
              <a:outerShdw blurRad="50800" dist="38100" dir="2700000" algn="tl" rotWithShape="0">
                <a:prstClr val="black">
                  <a:alpha val="40000"/>
                </a:prstClr>
              </a:outerShdw>
            </a:effectLst>
          </p:grpSpPr>
          <p:sp>
            <p:nvSpPr>
              <p:cNvPr id="149" name="Freeform 27"/>
              <p:cNvSpPr>
                <a:spLocks/>
              </p:cNvSpPr>
              <p:nvPr/>
            </p:nvSpPr>
            <p:spPr bwMode="gray">
              <a:xfrm>
                <a:off x="2545" y="1790"/>
                <a:ext cx="666" cy="28"/>
              </a:xfrm>
              <a:custGeom>
                <a:avLst/>
                <a:gdLst>
                  <a:gd name="T0" fmla="*/ 0 w 282"/>
                  <a:gd name="T1" fmla="*/ 0 h 12"/>
                  <a:gd name="T2" fmla="*/ 0 w 282"/>
                  <a:gd name="T3" fmla="*/ 4 h 12"/>
                  <a:gd name="T4" fmla="*/ 0 w 282"/>
                  <a:gd name="T5" fmla="*/ 8 h 12"/>
                  <a:gd name="T6" fmla="*/ 0 w 282"/>
                  <a:gd name="T7" fmla="*/ 9 h 12"/>
                  <a:gd name="T8" fmla="*/ 3 w 282"/>
                  <a:gd name="T9" fmla="*/ 12 h 12"/>
                  <a:gd name="T10" fmla="*/ 279 w 282"/>
                  <a:gd name="T11" fmla="*/ 12 h 12"/>
                  <a:gd name="T12" fmla="*/ 282 w 282"/>
                  <a:gd name="T13" fmla="*/ 9 h 12"/>
                  <a:gd name="T14" fmla="*/ 282 w 282"/>
                  <a:gd name="T15" fmla="*/ 9 h 12"/>
                  <a:gd name="T16" fmla="*/ 282 w 282"/>
                  <a:gd name="T17" fmla="*/ 8 h 12"/>
                  <a:gd name="T18" fmla="*/ 282 w 282"/>
                  <a:gd name="T19" fmla="*/ 4 h 12"/>
                  <a:gd name="T20" fmla="*/ 282 w 282"/>
                  <a:gd name="T21" fmla="*/ 0 h 12"/>
                  <a:gd name="T22" fmla="*/ 0 w 282"/>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2" h="12">
                    <a:moveTo>
                      <a:pt x="0" y="0"/>
                    </a:moveTo>
                    <a:cubicBezTo>
                      <a:pt x="0" y="4"/>
                      <a:pt x="0" y="4"/>
                      <a:pt x="0" y="4"/>
                    </a:cubicBezTo>
                    <a:cubicBezTo>
                      <a:pt x="0" y="8"/>
                      <a:pt x="0" y="8"/>
                      <a:pt x="0" y="8"/>
                    </a:cubicBezTo>
                    <a:cubicBezTo>
                      <a:pt x="0" y="9"/>
                      <a:pt x="0" y="9"/>
                      <a:pt x="0" y="9"/>
                    </a:cubicBezTo>
                    <a:cubicBezTo>
                      <a:pt x="0" y="10"/>
                      <a:pt x="1" y="12"/>
                      <a:pt x="3" y="12"/>
                    </a:cubicBezTo>
                    <a:cubicBezTo>
                      <a:pt x="279" y="12"/>
                      <a:pt x="279" y="12"/>
                      <a:pt x="279" y="12"/>
                    </a:cubicBezTo>
                    <a:cubicBezTo>
                      <a:pt x="281" y="12"/>
                      <a:pt x="282" y="10"/>
                      <a:pt x="282" y="9"/>
                    </a:cubicBezTo>
                    <a:cubicBezTo>
                      <a:pt x="282" y="9"/>
                      <a:pt x="282" y="9"/>
                      <a:pt x="282" y="9"/>
                    </a:cubicBezTo>
                    <a:cubicBezTo>
                      <a:pt x="282" y="8"/>
                      <a:pt x="282" y="8"/>
                      <a:pt x="282" y="8"/>
                    </a:cubicBezTo>
                    <a:cubicBezTo>
                      <a:pt x="282" y="4"/>
                      <a:pt x="282" y="4"/>
                      <a:pt x="282" y="4"/>
                    </a:cubicBezTo>
                    <a:cubicBezTo>
                      <a:pt x="282" y="0"/>
                      <a:pt x="282" y="0"/>
                      <a:pt x="282"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sp>
            <p:nvSpPr>
              <p:cNvPr id="150" name="Freeform 28"/>
              <p:cNvSpPr>
                <a:spLocks/>
              </p:cNvSpPr>
              <p:nvPr/>
            </p:nvSpPr>
            <p:spPr bwMode="gray">
              <a:xfrm>
                <a:off x="2552" y="1721"/>
                <a:ext cx="654" cy="59"/>
              </a:xfrm>
              <a:custGeom>
                <a:avLst/>
                <a:gdLst>
                  <a:gd name="T0" fmla="*/ 545 w 654"/>
                  <a:gd name="T1" fmla="*/ 0 h 59"/>
                  <a:gd name="T2" fmla="*/ 106 w 654"/>
                  <a:gd name="T3" fmla="*/ 0 h 59"/>
                  <a:gd name="T4" fmla="*/ 0 w 654"/>
                  <a:gd name="T5" fmla="*/ 59 h 59"/>
                  <a:gd name="T6" fmla="*/ 654 w 654"/>
                  <a:gd name="T7" fmla="*/ 59 h 59"/>
                  <a:gd name="T8" fmla="*/ 545 w 654"/>
                  <a:gd name="T9" fmla="*/ 0 h 59"/>
                </a:gdLst>
                <a:ahLst/>
                <a:cxnLst>
                  <a:cxn ang="0">
                    <a:pos x="T0" y="T1"/>
                  </a:cxn>
                  <a:cxn ang="0">
                    <a:pos x="T2" y="T3"/>
                  </a:cxn>
                  <a:cxn ang="0">
                    <a:pos x="T4" y="T5"/>
                  </a:cxn>
                  <a:cxn ang="0">
                    <a:pos x="T6" y="T7"/>
                  </a:cxn>
                  <a:cxn ang="0">
                    <a:pos x="T8" y="T9"/>
                  </a:cxn>
                </a:cxnLst>
                <a:rect l="0" t="0" r="r" b="b"/>
                <a:pathLst>
                  <a:path w="654" h="59">
                    <a:moveTo>
                      <a:pt x="545" y="0"/>
                    </a:moveTo>
                    <a:lnTo>
                      <a:pt x="106" y="0"/>
                    </a:lnTo>
                    <a:lnTo>
                      <a:pt x="0" y="59"/>
                    </a:lnTo>
                    <a:lnTo>
                      <a:pt x="654" y="59"/>
                    </a:lnTo>
                    <a:lnTo>
                      <a:pt x="5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sp>
            <p:nvSpPr>
              <p:cNvPr id="151" name="Freeform 29"/>
              <p:cNvSpPr>
                <a:spLocks noEditPoints="1"/>
              </p:cNvSpPr>
              <p:nvPr/>
            </p:nvSpPr>
            <p:spPr bwMode="gray">
              <a:xfrm>
                <a:off x="2658" y="1419"/>
                <a:ext cx="439" cy="290"/>
              </a:xfrm>
              <a:custGeom>
                <a:avLst/>
                <a:gdLst>
                  <a:gd name="T0" fmla="*/ 184 w 186"/>
                  <a:gd name="T1" fmla="*/ 0 h 123"/>
                  <a:gd name="T2" fmla="*/ 1 w 186"/>
                  <a:gd name="T3" fmla="*/ 0 h 123"/>
                  <a:gd name="T4" fmla="*/ 0 w 186"/>
                  <a:gd name="T5" fmla="*/ 1 h 123"/>
                  <a:gd name="T6" fmla="*/ 0 w 186"/>
                  <a:gd name="T7" fmla="*/ 122 h 123"/>
                  <a:gd name="T8" fmla="*/ 1 w 186"/>
                  <a:gd name="T9" fmla="*/ 123 h 123"/>
                  <a:gd name="T10" fmla="*/ 184 w 186"/>
                  <a:gd name="T11" fmla="*/ 123 h 123"/>
                  <a:gd name="T12" fmla="*/ 186 w 186"/>
                  <a:gd name="T13" fmla="*/ 122 h 123"/>
                  <a:gd name="T14" fmla="*/ 186 w 186"/>
                  <a:gd name="T15" fmla="*/ 1 h 123"/>
                  <a:gd name="T16" fmla="*/ 184 w 186"/>
                  <a:gd name="T17" fmla="*/ 0 h 123"/>
                  <a:gd name="T18" fmla="*/ 123 w 186"/>
                  <a:gd name="T19" fmla="*/ 67 h 123"/>
                  <a:gd name="T20" fmla="*/ 63 w 186"/>
                  <a:gd name="T21" fmla="*/ 94 h 123"/>
                  <a:gd name="T22" fmla="*/ 63 w 186"/>
                  <a:gd name="T23" fmla="*/ 81 h 123"/>
                  <a:gd name="T24" fmla="*/ 109 w 186"/>
                  <a:gd name="T25" fmla="*/ 61 h 123"/>
                  <a:gd name="T26" fmla="*/ 109 w 186"/>
                  <a:gd name="T27" fmla="*/ 61 h 123"/>
                  <a:gd name="T28" fmla="*/ 63 w 186"/>
                  <a:gd name="T29" fmla="*/ 41 h 123"/>
                  <a:gd name="T30" fmla="*/ 63 w 186"/>
                  <a:gd name="T31" fmla="*/ 28 h 123"/>
                  <a:gd name="T32" fmla="*/ 123 w 186"/>
                  <a:gd name="T33" fmla="*/ 55 h 123"/>
                  <a:gd name="T34" fmla="*/ 123 w 186"/>
                  <a:gd name="T35" fmla="*/ 6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6" h="123">
                    <a:moveTo>
                      <a:pt x="184" y="0"/>
                    </a:moveTo>
                    <a:cubicBezTo>
                      <a:pt x="1" y="0"/>
                      <a:pt x="1" y="0"/>
                      <a:pt x="1" y="0"/>
                    </a:cubicBezTo>
                    <a:cubicBezTo>
                      <a:pt x="1" y="0"/>
                      <a:pt x="0" y="1"/>
                      <a:pt x="0" y="1"/>
                    </a:cubicBezTo>
                    <a:cubicBezTo>
                      <a:pt x="0" y="122"/>
                      <a:pt x="0" y="122"/>
                      <a:pt x="0" y="122"/>
                    </a:cubicBezTo>
                    <a:cubicBezTo>
                      <a:pt x="0" y="123"/>
                      <a:pt x="1" y="123"/>
                      <a:pt x="1" y="123"/>
                    </a:cubicBezTo>
                    <a:cubicBezTo>
                      <a:pt x="184" y="123"/>
                      <a:pt x="184" y="123"/>
                      <a:pt x="184" y="123"/>
                    </a:cubicBezTo>
                    <a:cubicBezTo>
                      <a:pt x="185" y="123"/>
                      <a:pt x="186" y="123"/>
                      <a:pt x="186" y="122"/>
                    </a:cubicBezTo>
                    <a:cubicBezTo>
                      <a:pt x="186" y="1"/>
                      <a:pt x="186" y="1"/>
                      <a:pt x="186" y="1"/>
                    </a:cubicBezTo>
                    <a:cubicBezTo>
                      <a:pt x="186" y="1"/>
                      <a:pt x="185" y="0"/>
                      <a:pt x="184" y="0"/>
                    </a:cubicBezTo>
                    <a:close/>
                    <a:moveTo>
                      <a:pt x="123" y="67"/>
                    </a:moveTo>
                    <a:cubicBezTo>
                      <a:pt x="63" y="94"/>
                      <a:pt x="63" y="94"/>
                      <a:pt x="63" y="94"/>
                    </a:cubicBezTo>
                    <a:cubicBezTo>
                      <a:pt x="63" y="81"/>
                      <a:pt x="63" y="81"/>
                      <a:pt x="63" y="81"/>
                    </a:cubicBezTo>
                    <a:cubicBezTo>
                      <a:pt x="109" y="61"/>
                      <a:pt x="109" y="61"/>
                      <a:pt x="109" y="61"/>
                    </a:cubicBezTo>
                    <a:cubicBezTo>
                      <a:pt x="109" y="61"/>
                      <a:pt x="109" y="61"/>
                      <a:pt x="109" y="61"/>
                    </a:cubicBezTo>
                    <a:cubicBezTo>
                      <a:pt x="63" y="41"/>
                      <a:pt x="63" y="41"/>
                      <a:pt x="63" y="41"/>
                    </a:cubicBezTo>
                    <a:cubicBezTo>
                      <a:pt x="63" y="28"/>
                      <a:pt x="63" y="28"/>
                      <a:pt x="63" y="28"/>
                    </a:cubicBezTo>
                    <a:cubicBezTo>
                      <a:pt x="123" y="55"/>
                      <a:pt x="123" y="55"/>
                      <a:pt x="123" y="55"/>
                    </a:cubicBezTo>
                    <a:lnTo>
                      <a:pt x="123"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grpSp>
      </p:grpSp>
      <p:sp>
        <p:nvSpPr>
          <p:cNvPr id="152" name="Freeform 6"/>
          <p:cNvSpPr>
            <a:spLocks/>
          </p:cNvSpPr>
          <p:nvPr/>
        </p:nvSpPr>
        <p:spPr bwMode="auto">
          <a:xfrm>
            <a:off x="5637212" y="3963950"/>
            <a:ext cx="320269" cy="989050"/>
          </a:xfrm>
          <a:custGeom>
            <a:avLst/>
            <a:gdLst>
              <a:gd name="T0" fmla="*/ 72 w 72"/>
              <a:gd name="T1" fmla="*/ 136 h 272"/>
              <a:gd name="T2" fmla="*/ 36 w 72"/>
              <a:gd name="T3" fmla="*/ 272 h 272"/>
              <a:gd name="T4" fmla="*/ 0 w 72"/>
              <a:gd name="T5" fmla="*/ 136 h 272"/>
              <a:gd name="T6" fmla="*/ 36 w 72"/>
              <a:gd name="T7" fmla="*/ 0 h 272"/>
              <a:gd name="T8" fmla="*/ 72 w 72"/>
              <a:gd name="T9" fmla="*/ 136 h 272"/>
            </a:gdLst>
            <a:ahLst/>
            <a:cxnLst>
              <a:cxn ang="0">
                <a:pos x="T0" y="T1"/>
              </a:cxn>
              <a:cxn ang="0">
                <a:pos x="T2" y="T3"/>
              </a:cxn>
              <a:cxn ang="0">
                <a:pos x="T4" y="T5"/>
              </a:cxn>
              <a:cxn ang="0">
                <a:pos x="T6" y="T7"/>
              </a:cxn>
              <a:cxn ang="0">
                <a:pos x="T8" y="T9"/>
              </a:cxn>
            </a:cxnLst>
            <a:rect l="0" t="0" r="r" b="b"/>
            <a:pathLst>
              <a:path w="72" h="272">
                <a:moveTo>
                  <a:pt x="72" y="136"/>
                </a:moveTo>
                <a:cubicBezTo>
                  <a:pt x="72" y="185"/>
                  <a:pt x="59" y="232"/>
                  <a:pt x="36" y="272"/>
                </a:cubicBezTo>
                <a:cubicBezTo>
                  <a:pt x="13" y="232"/>
                  <a:pt x="0" y="185"/>
                  <a:pt x="0" y="136"/>
                </a:cubicBezTo>
                <a:cubicBezTo>
                  <a:pt x="0" y="87"/>
                  <a:pt x="13" y="40"/>
                  <a:pt x="36" y="0"/>
                </a:cubicBezTo>
                <a:cubicBezTo>
                  <a:pt x="59" y="40"/>
                  <a:pt x="72" y="87"/>
                  <a:pt x="72" y="136"/>
                </a:cubicBezTo>
                <a:close/>
              </a:path>
            </a:pathLst>
          </a:custGeom>
          <a:solidFill>
            <a:srgbClr val="27551F"/>
          </a:solidFill>
          <a:ln>
            <a:noFill/>
          </a:ln>
        </p:spPr>
        <p:txBody>
          <a:bodyPr vert="horz" wrap="square" lIns="121899" tIns="60949" rIns="121899" bIns="60949"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sp>
        <p:nvSpPr>
          <p:cNvPr id="153" name="Freeform 7"/>
          <p:cNvSpPr>
            <a:spLocks/>
          </p:cNvSpPr>
          <p:nvPr/>
        </p:nvSpPr>
        <p:spPr bwMode="auto">
          <a:xfrm>
            <a:off x="5977602" y="3581400"/>
            <a:ext cx="1107410" cy="313190"/>
          </a:xfrm>
          <a:custGeom>
            <a:avLst/>
            <a:gdLst>
              <a:gd name="T0" fmla="*/ 250 w 250"/>
              <a:gd name="T1" fmla="*/ 30 h 61"/>
              <a:gd name="T2" fmla="*/ 125 w 250"/>
              <a:gd name="T3" fmla="*/ 61 h 61"/>
              <a:gd name="T4" fmla="*/ 0 w 250"/>
              <a:gd name="T5" fmla="*/ 30 h 61"/>
              <a:gd name="T6" fmla="*/ 125 w 250"/>
              <a:gd name="T7" fmla="*/ 0 h 61"/>
              <a:gd name="T8" fmla="*/ 250 w 250"/>
              <a:gd name="T9" fmla="*/ 30 h 61"/>
            </a:gdLst>
            <a:ahLst/>
            <a:cxnLst>
              <a:cxn ang="0">
                <a:pos x="T0" y="T1"/>
              </a:cxn>
              <a:cxn ang="0">
                <a:pos x="T2" y="T3"/>
              </a:cxn>
              <a:cxn ang="0">
                <a:pos x="T4" y="T5"/>
              </a:cxn>
              <a:cxn ang="0">
                <a:pos x="T6" y="T7"/>
              </a:cxn>
              <a:cxn ang="0">
                <a:pos x="T8" y="T9"/>
              </a:cxn>
            </a:cxnLst>
            <a:rect l="0" t="0" r="r" b="b"/>
            <a:pathLst>
              <a:path w="250" h="61">
                <a:moveTo>
                  <a:pt x="250" y="30"/>
                </a:moveTo>
                <a:cubicBezTo>
                  <a:pt x="213" y="50"/>
                  <a:pt x="170" y="61"/>
                  <a:pt x="125" y="61"/>
                </a:cubicBezTo>
                <a:cubicBezTo>
                  <a:pt x="80" y="61"/>
                  <a:pt x="37" y="50"/>
                  <a:pt x="0" y="30"/>
                </a:cubicBezTo>
                <a:cubicBezTo>
                  <a:pt x="37" y="11"/>
                  <a:pt x="80" y="0"/>
                  <a:pt x="125" y="0"/>
                </a:cubicBezTo>
                <a:cubicBezTo>
                  <a:pt x="170" y="0"/>
                  <a:pt x="213" y="11"/>
                  <a:pt x="250" y="30"/>
                </a:cubicBezTo>
                <a:close/>
              </a:path>
            </a:pathLst>
          </a:custGeom>
          <a:solidFill>
            <a:srgbClr val="006934">
              <a:alpha val="50000"/>
            </a:srgbClr>
          </a:solidFill>
          <a:ln w="19050">
            <a:noFill/>
            <a:round/>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defTabSz="914285">
              <a:defRPr/>
            </a:pPr>
            <a:endParaRPr lang="en-US" sz="2100" kern="0">
              <a:solidFill>
                <a:srgbClr val="FFFFFF"/>
              </a:solidFill>
              <a:latin typeface="微软雅黑" pitchFamily="34" charset="-122"/>
              <a:ea typeface="微软雅黑" pitchFamily="34" charset="-122"/>
              <a:sym typeface="Arial"/>
            </a:endParaRPr>
          </a:p>
        </p:txBody>
      </p:sp>
      <p:sp>
        <p:nvSpPr>
          <p:cNvPr id="154" name="Freeform 8"/>
          <p:cNvSpPr>
            <a:spLocks/>
          </p:cNvSpPr>
          <p:nvPr/>
        </p:nvSpPr>
        <p:spPr bwMode="auto">
          <a:xfrm>
            <a:off x="4497226" y="3581400"/>
            <a:ext cx="1050970" cy="382550"/>
          </a:xfrm>
          <a:custGeom>
            <a:avLst/>
            <a:gdLst>
              <a:gd name="T0" fmla="*/ 250 w 250"/>
              <a:gd name="T1" fmla="*/ 30 h 61"/>
              <a:gd name="T2" fmla="*/ 125 w 250"/>
              <a:gd name="T3" fmla="*/ 61 h 61"/>
              <a:gd name="T4" fmla="*/ 0 w 250"/>
              <a:gd name="T5" fmla="*/ 30 h 61"/>
              <a:gd name="T6" fmla="*/ 125 w 250"/>
              <a:gd name="T7" fmla="*/ 0 h 61"/>
              <a:gd name="T8" fmla="*/ 250 w 250"/>
              <a:gd name="T9" fmla="*/ 30 h 61"/>
            </a:gdLst>
            <a:ahLst/>
            <a:cxnLst>
              <a:cxn ang="0">
                <a:pos x="T0" y="T1"/>
              </a:cxn>
              <a:cxn ang="0">
                <a:pos x="T2" y="T3"/>
              </a:cxn>
              <a:cxn ang="0">
                <a:pos x="T4" y="T5"/>
              </a:cxn>
              <a:cxn ang="0">
                <a:pos x="T6" y="T7"/>
              </a:cxn>
              <a:cxn ang="0">
                <a:pos x="T8" y="T9"/>
              </a:cxn>
            </a:cxnLst>
            <a:rect l="0" t="0" r="r" b="b"/>
            <a:pathLst>
              <a:path w="250" h="61">
                <a:moveTo>
                  <a:pt x="250" y="30"/>
                </a:moveTo>
                <a:cubicBezTo>
                  <a:pt x="213" y="50"/>
                  <a:pt x="170" y="61"/>
                  <a:pt x="125" y="61"/>
                </a:cubicBezTo>
                <a:cubicBezTo>
                  <a:pt x="80" y="61"/>
                  <a:pt x="38" y="50"/>
                  <a:pt x="0" y="30"/>
                </a:cubicBezTo>
                <a:cubicBezTo>
                  <a:pt x="38" y="11"/>
                  <a:pt x="80" y="0"/>
                  <a:pt x="125" y="0"/>
                </a:cubicBezTo>
                <a:cubicBezTo>
                  <a:pt x="170" y="0"/>
                  <a:pt x="213" y="11"/>
                  <a:pt x="250" y="30"/>
                </a:cubicBezTo>
                <a:close/>
              </a:path>
            </a:pathLst>
          </a:custGeom>
          <a:solidFill>
            <a:srgbClr val="005F8E"/>
          </a:solidFill>
          <a:ln>
            <a:noFill/>
          </a:ln>
        </p:spPr>
        <p:txBody>
          <a:bodyPr vert="horz" wrap="square" lIns="121899" tIns="60949" rIns="121899" bIns="60949" numCol="1" anchor="t" anchorCtr="0" compatLnSpc="1">
            <a:prstTxWarp prst="textNoShape">
              <a:avLst/>
            </a:prstTxWarp>
          </a:bodyPr>
          <a:lstStyle/>
          <a:p>
            <a:pPr defTabSz="914285">
              <a:defRPr/>
            </a:pPr>
            <a:endParaRPr lang="en-US" sz="2100" kern="0">
              <a:solidFill>
                <a:srgbClr val="717074"/>
              </a:solidFill>
              <a:latin typeface="微软雅黑" pitchFamily="34" charset="-122"/>
              <a:ea typeface="微软雅黑" pitchFamily="34" charset="-122"/>
              <a:sym typeface="Arial"/>
            </a:endParaRPr>
          </a:p>
        </p:txBody>
      </p:sp>
      <p:sp>
        <p:nvSpPr>
          <p:cNvPr id="155" name="Freeform 10"/>
          <p:cNvSpPr>
            <a:spLocks/>
          </p:cNvSpPr>
          <p:nvPr/>
        </p:nvSpPr>
        <p:spPr bwMode="auto">
          <a:xfrm>
            <a:off x="5637212" y="2514600"/>
            <a:ext cx="320269" cy="1016094"/>
          </a:xfrm>
          <a:custGeom>
            <a:avLst/>
            <a:gdLst>
              <a:gd name="T0" fmla="*/ 36 w 72"/>
              <a:gd name="T1" fmla="*/ 0 h 271"/>
              <a:gd name="T2" fmla="*/ 72 w 72"/>
              <a:gd name="T3" fmla="*/ 136 h 271"/>
              <a:gd name="T4" fmla="*/ 36 w 72"/>
              <a:gd name="T5" fmla="*/ 271 h 271"/>
              <a:gd name="T6" fmla="*/ 0 w 72"/>
              <a:gd name="T7" fmla="*/ 136 h 271"/>
              <a:gd name="T8" fmla="*/ 36 w 72"/>
              <a:gd name="T9" fmla="*/ 0 h 271"/>
            </a:gdLst>
            <a:ahLst/>
            <a:cxnLst>
              <a:cxn ang="0">
                <a:pos x="T0" y="T1"/>
              </a:cxn>
              <a:cxn ang="0">
                <a:pos x="T2" y="T3"/>
              </a:cxn>
              <a:cxn ang="0">
                <a:pos x="T4" y="T5"/>
              </a:cxn>
              <a:cxn ang="0">
                <a:pos x="T6" y="T7"/>
              </a:cxn>
              <a:cxn ang="0">
                <a:pos x="T8" y="T9"/>
              </a:cxn>
            </a:cxnLst>
            <a:rect l="0" t="0" r="r" b="b"/>
            <a:pathLst>
              <a:path w="72" h="271">
                <a:moveTo>
                  <a:pt x="36" y="0"/>
                </a:moveTo>
                <a:cubicBezTo>
                  <a:pt x="59" y="40"/>
                  <a:pt x="72" y="86"/>
                  <a:pt x="72" y="136"/>
                </a:cubicBezTo>
                <a:cubicBezTo>
                  <a:pt x="72" y="185"/>
                  <a:pt x="59" y="231"/>
                  <a:pt x="36" y="271"/>
                </a:cubicBezTo>
                <a:cubicBezTo>
                  <a:pt x="13" y="231"/>
                  <a:pt x="0" y="185"/>
                  <a:pt x="0" y="136"/>
                </a:cubicBezTo>
                <a:cubicBezTo>
                  <a:pt x="0" y="86"/>
                  <a:pt x="13" y="40"/>
                  <a:pt x="36" y="0"/>
                </a:cubicBezTo>
                <a:close/>
              </a:path>
            </a:pathLst>
          </a:custGeom>
          <a:solidFill>
            <a:srgbClr val="387C2C">
              <a:lumMod val="75000"/>
              <a:alpha val="50000"/>
            </a:srgbClr>
          </a:solidFill>
          <a:ln w="19050">
            <a:noFill/>
            <a:round/>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defTabSz="914285">
              <a:defRPr/>
            </a:pPr>
            <a:endParaRPr lang="en-US" sz="2100" kern="0">
              <a:solidFill>
                <a:srgbClr val="FFFFFF"/>
              </a:solidFill>
              <a:latin typeface="微软雅黑" pitchFamily="34" charset="-122"/>
              <a:ea typeface="微软雅黑" pitchFamily="34" charset="-122"/>
              <a:sym typeface="Arial"/>
            </a:endParaRPr>
          </a:p>
        </p:txBody>
      </p:sp>
    </p:spTree>
    <p:extLst>
      <p:ext uri="{BB962C8B-B14F-4D97-AF65-F5344CB8AC3E}">
        <p14:creationId xmlns:p14="http://schemas.microsoft.com/office/powerpoint/2010/main" val="3491249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6"/>
                                        </p:tgtEl>
                                        <p:attrNameLst>
                                          <p:attrName>style.visibility</p:attrName>
                                        </p:attrNameLst>
                                      </p:cBhvr>
                                      <p:to>
                                        <p:strVal val="visible"/>
                                      </p:to>
                                    </p:set>
                                    <p:animEffect transition="in" filter="fade">
                                      <p:cBhvr>
                                        <p:cTn id="7" dur="1000"/>
                                        <p:tgtEl>
                                          <p:spTgt spid="146"/>
                                        </p:tgtEl>
                                      </p:cBhvr>
                                    </p:animEffect>
                                  </p:childTnLst>
                                </p:cTn>
                              </p:par>
                              <p:par>
                                <p:cTn id="8" presetID="10" presetClass="entr" presetSubtype="0" fill="hold" nodeType="withEffect">
                                  <p:stCondLst>
                                    <p:cond delay="0"/>
                                  </p:stCondLst>
                                  <p:childTnLst>
                                    <p:set>
                                      <p:cBhvr>
                                        <p:cTn id="9" dur="1" fill="hold">
                                          <p:stCondLst>
                                            <p:cond delay="0"/>
                                          </p:stCondLst>
                                        </p:cTn>
                                        <p:tgtEl>
                                          <p:spTgt spid="140"/>
                                        </p:tgtEl>
                                        <p:attrNameLst>
                                          <p:attrName>style.visibility</p:attrName>
                                        </p:attrNameLst>
                                      </p:cBhvr>
                                      <p:to>
                                        <p:strVal val="visible"/>
                                      </p:to>
                                    </p:set>
                                    <p:animEffect transition="in" filter="fade">
                                      <p:cBhvr>
                                        <p:cTn id="10" dur="1000"/>
                                        <p:tgtEl>
                                          <p:spTgt spid="140"/>
                                        </p:tgtEl>
                                      </p:cBhvr>
                                    </p:animEffect>
                                  </p:childTnLst>
                                </p:cTn>
                              </p:par>
                              <p:par>
                                <p:cTn id="11" presetID="10" presetClass="entr" presetSubtype="0" fill="hold" nodeType="withEffect">
                                  <p:stCondLst>
                                    <p:cond delay="0"/>
                                  </p:stCondLst>
                                  <p:childTnLst>
                                    <p:set>
                                      <p:cBhvr>
                                        <p:cTn id="12" dur="1" fill="hold">
                                          <p:stCondLst>
                                            <p:cond delay="0"/>
                                          </p:stCondLst>
                                        </p:cTn>
                                        <p:tgtEl>
                                          <p:spTgt spid="135"/>
                                        </p:tgtEl>
                                        <p:attrNameLst>
                                          <p:attrName>style.visibility</p:attrName>
                                        </p:attrNameLst>
                                      </p:cBhvr>
                                      <p:to>
                                        <p:strVal val="visible"/>
                                      </p:to>
                                    </p:set>
                                    <p:animEffect transition="in" filter="fade">
                                      <p:cBhvr>
                                        <p:cTn id="13" dur="1000"/>
                                        <p:tgtEl>
                                          <p:spTgt spid="135"/>
                                        </p:tgtEl>
                                      </p:cBhvr>
                                    </p:animEffect>
                                  </p:childTnLst>
                                </p:cTn>
                              </p:par>
                              <p:par>
                                <p:cTn id="14" presetID="10" presetClass="entr" presetSubtype="0" fill="hold" nodeType="withEffect">
                                  <p:stCondLst>
                                    <p:cond delay="0"/>
                                  </p:stCondLst>
                                  <p:childTnLst>
                                    <p:set>
                                      <p:cBhvr>
                                        <p:cTn id="15" dur="1" fill="hold">
                                          <p:stCondLst>
                                            <p:cond delay="0"/>
                                          </p:stCondLst>
                                        </p:cTn>
                                        <p:tgtEl>
                                          <p:spTgt spid="132"/>
                                        </p:tgtEl>
                                        <p:attrNameLst>
                                          <p:attrName>style.visibility</p:attrName>
                                        </p:attrNameLst>
                                      </p:cBhvr>
                                      <p:to>
                                        <p:strVal val="visible"/>
                                      </p:to>
                                    </p:set>
                                    <p:animEffect transition="in" filter="fade">
                                      <p:cBhvr>
                                        <p:cTn id="16" dur="1000"/>
                                        <p:tgtEl>
                                          <p:spTgt spid="132"/>
                                        </p:tgtEl>
                                      </p:cBhvr>
                                    </p:animEffect>
                                  </p:childTnLst>
                                </p:cTn>
                              </p:par>
                              <p:par>
                                <p:cTn id="17" presetID="42" presetClass="path" presetSubtype="0" decel="100000" fill="hold" nodeType="withEffect">
                                  <p:stCondLst>
                                    <p:cond delay="0"/>
                                  </p:stCondLst>
                                  <p:childTnLst>
                                    <p:animMotion origin="layout" path="M -0.07483 -0.10062 L 2.22222E-6 4.07407E-6 " pathEditMode="relative" rAng="0" ptsTypes="AA">
                                      <p:cBhvr>
                                        <p:cTn id="18" dur="1000" fill="hold"/>
                                        <p:tgtEl>
                                          <p:spTgt spid="146"/>
                                        </p:tgtEl>
                                        <p:attrNameLst>
                                          <p:attrName>ppt_x</p:attrName>
                                          <p:attrName>ppt_y</p:attrName>
                                        </p:attrNameLst>
                                      </p:cBhvr>
                                      <p:rCtr x="3733" y="5031"/>
                                    </p:animMotion>
                                  </p:childTnLst>
                                </p:cTn>
                              </p:par>
                              <p:par>
                                <p:cTn id="19" presetID="42" presetClass="path" presetSubtype="0" decel="100000" fill="hold" nodeType="withEffect">
                                  <p:stCondLst>
                                    <p:cond delay="0"/>
                                  </p:stCondLst>
                                  <p:childTnLst>
                                    <p:animMotion origin="layout" path="M 0.06563 -0.12716 L -3.05556E-6 4.07407E-6 " pathEditMode="relative" rAng="0" ptsTypes="AA">
                                      <p:cBhvr>
                                        <p:cTn id="20" dur="1000" fill="hold"/>
                                        <p:tgtEl>
                                          <p:spTgt spid="140"/>
                                        </p:tgtEl>
                                        <p:attrNameLst>
                                          <p:attrName>ppt_x</p:attrName>
                                          <p:attrName>ppt_y</p:attrName>
                                        </p:attrNameLst>
                                      </p:cBhvr>
                                      <p:rCtr x="-3281" y="6358"/>
                                    </p:animMotion>
                                  </p:childTnLst>
                                </p:cTn>
                              </p:par>
                              <p:par>
                                <p:cTn id="21" presetID="42" presetClass="path" presetSubtype="0" decel="100000" fill="hold" nodeType="withEffect">
                                  <p:stCondLst>
                                    <p:cond delay="0"/>
                                  </p:stCondLst>
                                  <p:childTnLst>
                                    <p:animMotion origin="layout" path="M -0.07483 0.13179 L 2.22222E-6 -4.07407E-6 " pathEditMode="relative" rAng="0" ptsTypes="AA">
                                      <p:cBhvr>
                                        <p:cTn id="22" dur="1000" fill="hold"/>
                                        <p:tgtEl>
                                          <p:spTgt spid="135"/>
                                        </p:tgtEl>
                                        <p:attrNameLst>
                                          <p:attrName>ppt_x</p:attrName>
                                          <p:attrName>ppt_y</p:attrName>
                                        </p:attrNameLst>
                                      </p:cBhvr>
                                      <p:rCtr x="3733" y="-6605"/>
                                    </p:animMotion>
                                  </p:childTnLst>
                                </p:cTn>
                              </p:par>
                              <p:par>
                                <p:cTn id="23" presetID="42" presetClass="path" presetSubtype="0" decel="100000" fill="hold" nodeType="withEffect">
                                  <p:stCondLst>
                                    <p:cond delay="0"/>
                                  </p:stCondLst>
                                  <p:childTnLst>
                                    <p:animMotion origin="layout" path="M 0.08316 0.08365 L -3.05556E-6 -4.07407E-6 " pathEditMode="relative" rAng="0" ptsTypes="AA">
                                      <p:cBhvr>
                                        <p:cTn id="24" dur="1000" fill="hold"/>
                                        <p:tgtEl>
                                          <p:spTgt spid="132"/>
                                        </p:tgtEl>
                                        <p:attrNameLst>
                                          <p:attrName>ppt_x</p:attrName>
                                          <p:attrName>ppt_y</p:attrName>
                                        </p:attrNameLst>
                                      </p:cBhvr>
                                      <p:rCtr x="-4167" y="-4198"/>
                                    </p:animMotion>
                                  </p:childTnLst>
                                </p:cTn>
                              </p:par>
                              <p:par>
                                <p:cTn id="25" presetID="10" presetClass="entr" presetSubtype="0" fill="hold" grpId="0" nodeType="withEffect">
                                  <p:stCondLst>
                                    <p:cond delay="750"/>
                                  </p:stCondLst>
                                  <p:childTnLst>
                                    <p:set>
                                      <p:cBhvr>
                                        <p:cTn id="26" dur="1" fill="hold">
                                          <p:stCondLst>
                                            <p:cond delay="0"/>
                                          </p:stCondLst>
                                        </p:cTn>
                                        <p:tgtEl>
                                          <p:spTgt spid="154"/>
                                        </p:tgtEl>
                                        <p:attrNameLst>
                                          <p:attrName>style.visibility</p:attrName>
                                        </p:attrNameLst>
                                      </p:cBhvr>
                                      <p:to>
                                        <p:strVal val="visible"/>
                                      </p:to>
                                    </p:set>
                                    <p:animEffect transition="in" filter="fade">
                                      <p:cBhvr>
                                        <p:cTn id="27" dur="500"/>
                                        <p:tgtEl>
                                          <p:spTgt spid="154"/>
                                        </p:tgtEl>
                                      </p:cBhvr>
                                    </p:animEffect>
                                  </p:childTnLst>
                                </p:cTn>
                              </p:par>
                              <p:par>
                                <p:cTn id="28" presetID="10" presetClass="entr" presetSubtype="0" fill="hold" grpId="0" nodeType="withEffect">
                                  <p:stCondLst>
                                    <p:cond delay="750"/>
                                  </p:stCondLst>
                                  <p:childTnLst>
                                    <p:set>
                                      <p:cBhvr>
                                        <p:cTn id="29" dur="1" fill="hold">
                                          <p:stCondLst>
                                            <p:cond delay="0"/>
                                          </p:stCondLst>
                                        </p:cTn>
                                        <p:tgtEl>
                                          <p:spTgt spid="155"/>
                                        </p:tgtEl>
                                        <p:attrNameLst>
                                          <p:attrName>style.visibility</p:attrName>
                                        </p:attrNameLst>
                                      </p:cBhvr>
                                      <p:to>
                                        <p:strVal val="visible"/>
                                      </p:to>
                                    </p:set>
                                    <p:animEffect transition="in" filter="fade">
                                      <p:cBhvr>
                                        <p:cTn id="30" dur="500"/>
                                        <p:tgtEl>
                                          <p:spTgt spid="155"/>
                                        </p:tgtEl>
                                      </p:cBhvr>
                                    </p:animEffect>
                                  </p:childTnLst>
                                </p:cTn>
                              </p:par>
                              <p:par>
                                <p:cTn id="31" presetID="10" presetClass="entr" presetSubtype="0" fill="hold" grpId="0" nodeType="withEffect">
                                  <p:stCondLst>
                                    <p:cond delay="750"/>
                                  </p:stCondLst>
                                  <p:childTnLst>
                                    <p:set>
                                      <p:cBhvr>
                                        <p:cTn id="32" dur="1" fill="hold">
                                          <p:stCondLst>
                                            <p:cond delay="0"/>
                                          </p:stCondLst>
                                        </p:cTn>
                                        <p:tgtEl>
                                          <p:spTgt spid="152"/>
                                        </p:tgtEl>
                                        <p:attrNameLst>
                                          <p:attrName>style.visibility</p:attrName>
                                        </p:attrNameLst>
                                      </p:cBhvr>
                                      <p:to>
                                        <p:strVal val="visible"/>
                                      </p:to>
                                    </p:set>
                                    <p:animEffect transition="in" filter="fade">
                                      <p:cBhvr>
                                        <p:cTn id="33" dur="500"/>
                                        <p:tgtEl>
                                          <p:spTgt spid="152"/>
                                        </p:tgtEl>
                                      </p:cBhvr>
                                    </p:animEffect>
                                  </p:childTnLst>
                                </p:cTn>
                              </p:par>
                              <p:par>
                                <p:cTn id="34" presetID="10" presetClass="entr" presetSubtype="0" fill="hold" grpId="0" nodeType="withEffect">
                                  <p:stCondLst>
                                    <p:cond delay="750"/>
                                  </p:stCondLst>
                                  <p:childTnLst>
                                    <p:set>
                                      <p:cBhvr>
                                        <p:cTn id="35" dur="1" fill="hold">
                                          <p:stCondLst>
                                            <p:cond delay="0"/>
                                          </p:stCondLst>
                                        </p:cTn>
                                        <p:tgtEl>
                                          <p:spTgt spid="153"/>
                                        </p:tgtEl>
                                        <p:attrNameLst>
                                          <p:attrName>style.visibility</p:attrName>
                                        </p:attrNameLst>
                                      </p:cBhvr>
                                      <p:to>
                                        <p:strVal val="visible"/>
                                      </p:to>
                                    </p:set>
                                    <p:animEffect transition="in" filter="fade">
                                      <p:cBhvr>
                                        <p:cTn id="36" dur="500"/>
                                        <p:tgtEl>
                                          <p:spTgt spid="153"/>
                                        </p:tgtEl>
                                      </p:cBhvr>
                                    </p:animEffect>
                                  </p:childTnLst>
                                </p:cTn>
                              </p:par>
                              <p:par>
                                <p:cTn id="37" presetID="10" presetClass="entr" presetSubtype="0" fill="hold" grpId="0" nodeType="withEffect">
                                  <p:stCondLst>
                                    <p:cond delay="750"/>
                                  </p:stCondLst>
                                  <p:childTnLst>
                                    <p:set>
                                      <p:cBhvr>
                                        <p:cTn id="38" dur="1" fill="hold">
                                          <p:stCondLst>
                                            <p:cond delay="0"/>
                                          </p:stCondLst>
                                        </p:cTn>
                                        <p:tgtEl>
                                          <p:spTgt spid="130"/>
                                        </p:tgtEl>
                                        <p:attrNameLst>
                                          <p:attrName>style.visibility</p:attrName>
                                        </p:attrNameLst>
                                      </p:cBhvr>
                                      <p:to>
                                        <p:strVal val="visible"/>
                                      </p:to>
                                    </p:set>
                                    <p:animEffect transition="in" filter="fade">
                                      <p:cBhvr>
                                        <p:cTn id="39" dur="1000"/>
                                        <p:tgtEl>
                                          <p:spTgt spid="130"/>
                                        </p:tgtEl>
                                      </p:cBhvr>
                                    </p:animEffect>
                                  </p:childTnLst>
                                </p:cTn>
                              </p:par>
                              <p:par>
                                <p:cTn id="40" presetID="42" presetClass="path" presetSubtype="0" decel="100000" fill="hold" grpId="1" nodeType="withEffect">
                                  <p:stCondLst>
                                    <p:cond delay="750"/>
                                  </p:stCondLst>
                                  <p:childTnLst>
                                    <p:animMotion origin="layout" path="M -0.02604 -3.45679E-6 L -2.22222E-6 -3.45679E-6 " pathEditMode="relative" rAng="0" ptsTypes="AA">
                                      <p:cBhvr>
                                        <p:cTn id="41" dur="1000" fill="hold"/>
                                        <p:tgtEl>
                                          <p:spTgt spid="130"/>
                                        </p:tgtEl>
                                        <p:attrNameLst>
                                          <p:attrName>ppt_x</p:attrName>
                                          <p:attrName>ppt_y</p:attrName>
                                        </p:attrNameLst>
                                      </p:cBhvr>
                                      <p:rCtr x="1302" y="0"/>
                                    </p:animMotion>
                                  </p:childTnLst>
                                </p:cTn>
                              </p:par>
                              <p:par>
                                <p:cTn id="42" presetID="10" presetClass="entr" presetSubtype="0" fill="hold" grpId="0" nodeType="withEffect">
                                  <p:stCondLst>
                                    <p:cond delay="750"/>
                                  </p:stCondLst>
                                  <p:childTnLst>
                                    <p:set>
                                      <p:cBhvr>
                                        <p:cTn id="43" dur="1" fill="hold">
                                          <p:stCondLst>
                                            <p:cond delay="0"/>
                                          </p:stCondLst>
                                        </p:cTn>
                                        <p:tgtEl>
                                          <p:spTgt spid="131"/>
                                        </p:tgtEl>
                                        <p:attrNameLst>
                                          <p:attrName>style.visibility</p:attrName>
                                        </p:attrNameLst>
                                      </p:cBhvr>
                                      <p:to>
                                        <p:strVal val="visible"/>
                                      </p:to>
                                    </p:set>
                                    <p:animEffect transition="in" filter="fade">
                                      <p:cBhvr>
                                        <p:cTn id="44" dur="1000"/>
                                        <p:tgtEl>
                                          <p:spTgt spid="131"/>
                                        </p:tgtEl>
                                      </p:cBhvr>
                                    </p:animEffect>
                                  </p:childTnLst>
                                </p:cTn>
                              </p:par>
                              <p:par>
                                <p:cTn id="45" presetID="42" presetClass="path" presetSubtype="0" decel="100000" fill="hold" grpId="1" nodeType="withEffect">
                                  <p:stCondLst>
                                    <p:cond delay="750"/>
                                  </p:stCondLst>
                                  <p:childTnLst>
                                    <p:animMotion origin="layout" path="M -0.02604 -3.45679E-6 L -2.22222E-6 -3.45679E-6 " pathEditMode="relative" rAng="0" ptsTypes="AA">
                                      <p:cBhvr>
                                        <p:cTn id="46" dur="1000" fill="hold"/>
                                        <p:tgtEl>
                                          <p:spTgt spid="131"/>
                                        </p:tgtEl>
                                        <p:attrNameLst>
                                          <p:attrName>ppt_x</p:attrName>
                                          <p:attrName>ppt_y</p:attrName>
                                        </p:attrNameLst>
                                      </p:cBhvr>
                                      <p:rCtr x="1302" y="0"/>
                                    </p:animMotion>
                                  </p:childTnLst>
                                </p:cTn>
                              </p:par>
                              <p:par>
                                <p:cTn id="47" presetID="10" presetClass="entr" presetSubtype="0" fill="hold" grpId="0" nodeType="withEffect">
                                  <p:stCondLst>
                                    <p:cond delay="750"/>
                                  </p:stCondLst>
                                  <p:childTnLst>
                                    <p:set>
                                      <p:cBhvr>
                                        <p:cTn id="48" dur="1" fill="hold">
                                          <p:stCondLst>
                                            <p:cond delay="0"/>
                                          </p:stCondLst>
                                        </p:cTn>
                                        <p:tgtEl>
                                          <p:spTgt spid="128"/>
                                        </p:tgtEl>
                                        <p:attrNameLst>
                                          <p:attrName>style.visibility</p:attrName>
                                        </p:attrNameLst>
                                      </p:cBhvr>
                                      <p:to>
                                        <p:strVal val="visible"/>
                                      </p:to>
                                    </p:set>
                                    <p:animEffect transition="in" filter="fade">
                                      <p:cBhvr>
                                        <p:cTn id="49" dur="1000"/>
                                        <p:tgtEl>
                                          <p:spTgt spid="128"/>
                                        </p:tgtEl>
                                      </p:cBhvr>
                                    </p:animEffect>
                                  </p:childTnLst>
                                </p:cTn>
                              </p:par>
                              <p:par>
                                <p:cTn id="50" presetID="42" presetClass="path" presetSubtype="0" decel="100000" fill="hold" grpId="1" nodeType="withEffect">
                                  <p:stCondLst>
                                    <p:cond delay="750"/>
                                  </p:stCondLst>
                                  <p:childTnLst>
                                    <p:animMotion origin="layout" path="M 0.02848 3.20988E-6 L -3.88889E-6 3.20988E-6 " pathEditMode="relative" rAng="0" ptsTypes="AA">
                                      <p:cBhvr>
                                        <p:cTn id="51" dur="1000" fill="hold"/>
                                        <p:tgtEl>
                                          <p:spTgt spid="128"/>
                                        </p:tgtEl>
                                        <p:attrNameLst>
                                          <p:attrName>ppt_x</p:attrName>
                                          <p:attrName>ppt_y</p:attrName>
                                        </p:attrNameLst>
                                      </p:cBhvr>
                                      <p:rCtr x="-1424" y="0"/>
                                    </p:animMotion>
                                  </p:childTnLst>
                                </p:cTn>
                              </p:par>
                              <p:par>
                                <p:cTn id="52" presetID="10" presetClass="entr" presetSubtype="0" fill="hold" grpId="0" nodeType="withEffect">
                                  <p:stCondLst>
                                    <p:cond delay="750"/>
                                  </p:stCondLst>
                                  <p:childTnLst>
                                    <p:set>
                                      <p:cBhvr>
                                        <p:cTn id="53" dur="1" fill="hold">
                                          <p:stCondLst>
                                            <p:cond delay="0"/>
                                          </p:stCondLst>
                                        </p:cTn>
                                        <p:tgtEl>
                                          <p:spTgt spid="129"/>
                                        </p:tgtEl>
                                        <p:attrNameLst>
                                          <p:attrName>style.visibility</p:attrName>
                                        </p:attrNameLst>
                                      </p:cBhvr>
                                      <p:to>
                                        <p:strVal val="visible"/>
                                      </p:to>
                                    </p:set>
                                    <p:animEffect transition="in" filter="fade">
                                      <p:cBhvr>
                                        <p:cTn id="54" dur="1000"/>
                                        <p:tgtEl>
                                          <p:spTgt spid="129"/>
                                        </p:tgtEl>
                                      </p:cBhvr>
                                    </p:animEffect>
                                  </p:childTnLst>
                                </p:cTn>
                              </p:par>
                              <p:par>
                                <p:cTn id="55" presetID="42" presetClass="path" presetSubtype="0" decel="100000" fill="hold" grpId="1" nodeType="withEffect">
                                  <p:stCondLst>
                                    <p:cond delay="750"/>
                                  </p:stCondLst>
                                  <p:childTnLst>
                                    <p:animMotion origin="layout" path="M 0.02848 3.20988E-6 L -3.88889E-6 3.20988E-6 " pathEditMode="relative" rAng="0" ptsTypes="AA">
                                      <p:cBhvr>
                                        <p:cTn id="56" dur="1000" fill="hold"/>
                                        <p:tgtEl>
                                          <p:spTgt spid="129"/>
                                        </p:tgtEl>
                                        <p:attrNameLst>
                                          <p:attrName>ppt_x</p:attrName>
                                          <p:attrName>ppt_y</p:attrName>
                                        </p:attrNameLst>
                                      </p:cBhvr>
                                      <p:rCtr x="-142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P spid="128" grpId="1"/>
      <p:bldP spid="129" grpId="0"/>
      <p:bldP spid="129" grpId="1"/>
      <p:bldP spid="130" grpId="0"/>
      <p:bldP spid="130" grpId="1"/>
      <p:bldP spid="131" grpId="0"/>
      <p:bldP spid="131" grpId="1"/>
      <p:bldP spid="152" grpId="0" animBg="1"/>
      <p:bldP spid="153" grpId="0" animBg="1"/>
      <p:bldP spid="154" grpId="0" animBg="1"/>
      <p:bldP spid="15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45350" y="208280"/>
            <a:ext cx="12087251" cy="812800"/>
          </a:xfrm>
        </p:spPr>
        <p:txBody>
          <a:bodyPr/>
          <a:lstStyle/>
          <a:p>
            <a:r>
              <a:rPr kumimoji="1" lang="zh-CN" altLang="en-US" sz="4000" dirty="0">
                <a:latin typeface="微软雅黑" pitchFamily="34" charset="-122"/>
                <a:ea typeface="微软雅黑" pitchFamily="34" charset="-122"/>
              </a:rPr>
              <a:t>新一代</a:t>
            </a:r>
            <a:r>
              <a:rPr kumimoji="1" lang="en-US" altLang="zh-CN" sz="4000" dirty="0">
                <a:latin typeface="微软雅黑" pitchFamily="34" charset="-122"/>
                <a:ea typeface="微软雅黑" pitchFamily="34" charset="-122"/>
              </a:rPr>
              <a:t>IT</a:t>
            </a:r>
            <a:r>
              <a:rPr kumimoji="1" lang="zh-CN" altLang="en-US" sz="4000" dirty="0">
                <a:latin typeface="微软雅黑" pitchFamily="34" charset="-122"/>
                <a:ea typeface="微软雅黑" pitchFamily="34" charset="-122"/>
              </a:rPr>
              <a:t>架构和软件定义的数据中心可解决</a:t>
            </a:r>
            <a:r>
              <a:rPr kumimoji="1" lang="en-US" altLang="zh-CN" sz="4000" dirty="0">
                <a:latin typeface="微软雅黑" pitchFamily="34" charset="-122"/>
                <a:ea typeface="微软雅黑" pitchFamily="34" charset="-122"/>
              </a:rPr>
              <a:t>IT </a:t>
            </a:r>
            <a:r>
              <a:rPr kumimoji="1" lang="zh-CN" altLang="en-US" sz="4000" dirty="0">
                <a:latin typeface="微软雅黑" pitchFamily="34" charset="-122"/>
                <a:ea typeface="微软雅黑" pitchFamily="34" charset="-122"/>
              </a:rPr>
              <a:t>难点</a:t>
            </a:r>
          </a:p>
        </p:txBody>
      </p:sp>
      <p:sp>
        <p:nvSpPr>
          <p:cNvPr id="6" name="幻灯片编号占位符 5"/>
          <p:cNvSpPr>
            <a:spLocks noGrp="1"/>
          </p:cNvSpPr>
          <p:nvPr>
            <p:ph type="sldNum" sz="quarter" idx="4294967295"/>
          </p:nvPr>
        </p:nvSpPr>
        <p:spPr>
          <a:xfrm>
            <a:off x="11597326" y="6464301"/>
            <a:ext cx="450733" cy="149224"/>
          </a:xfrm>
          <a:prstGeom prst="rect">
            <a:avLst/>
          </a:prstGeom>
        </p:spPr>
        <p:txBody>
          <a:bodyPr/>
          <a:lstStyle/>
          <a:p>
            <a:fld id="{6EA6D8CF-3CDE-4807-BCD2-C9F2B831AAA5}" type="slidenum">
              <a:rPr lang="en-US" smtClean="0">
                <a:latin typeface="微软雅黑" pitchFamily="34" charset="-122"/>
                <a:ea typeface="微软雅黑" pitchFamily="34" charset="-122"/>
              </a:rPr>
              <a:t>9</a:t>
            </a:fld>
            <a:endParaRPr lang="en-US" dirty="0">
              <a:latin typeface="微软雅黑" pitchFamily="34" charset="-122"/>
              <a:ea typeface="微软雅黑" pitchFamily="34" charset="-122"/>
            </a:endParaRPr>
          </a:p>
        </p:txBody>
      </p:sp>
      <p:pic>
        <p:nvPicPr>
          <p:cNvPr id="7" name="Picture 4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198529" y="3081481"/>
            <a:ext cx="2805969" cy="1371600"/>
          </a:xfrm>
          <a:prstGeom prst="rect">
            <a:avLst/>
          </a:prstGeom>
        </p:spPr>
      </p:pic>
      <p:grpSp>
        <p:nvGrpSpPr>
          <p:cNvPr id="8" name="Group 24"/>
          <p:cNvGrpSpPr/>
          <p:nvPr/>
        </p:nvGrpSpPr>
        <p:grpSpPr>
          <a:xfrm>
            <a:off x="372480" y="2300178"/>
            <a:ext cx="11416110" cy="415505"/>
            <a:chOff x="279399" y="2300162"/>
            <a:chExt cx="8564313" cy="415502"/>
          </a:xfrm>
        </p:grpSpPr>
        <p:sp>
          <p:nvSpPr>
            <p:cNvPr id="9" name="TextBox 5"/>
            <p:cNvSpPr txBox="1"/>
            <p:nvPr/>
          </p:nvSpPr>
          <p:spPr>
            <a:xfrm>
              <a:off x="279399" y="2300169"/>
              <a:ext cx="1260529" cy="415495"/>
            </a:xfrm>
            <a:prstGeom prst="rect">
              <a:avLst/>
            </a:prstGeom>
            <a:noFill/>
          </p:spPr>
          <p:txBody>
            <a:bodyPr wrap="none" rtlCol="0">
              <a:spAutoFit/>
            </a:bodyPr>
            <a:lstStyle/>
            <a:p>
              <a:pPr algn="l"/>
              <a:r>
                <a:rPr lang="zh-CN" altLang="en-US" sz="2100" b="1" dirty="0">
                  <a:solidFill>
                    <a:srgbClr val="333333"/>
                  </a:solidFill>
                  <a:latin typeface="微软雅黑" pitchFamily="34" charset="-122"/>
                  <a:ea typeface="微软雅黑" pitchFamily="34" charset="-122"/>
                </a:rPr>
                <a:t>传统 </a:t>
              </a:r>
              <a:r>
                <a:rPr lang="en-US" altLang="zh-CN" sz="2100" b="1" dirty="0">
                  <a:solidFill>
                    <a:srgbClr val="333333"/>
                  </a:solidFill>
                  <a:latin typeface="微软雅黑" pitchFamily="34" charset="-122"/>
                  <a:ea typeface="微软雅黑" pitchFamily="34" charset="-122"/>
                </a:rPr>
                <a:t>IT </a:t>
              </a:r>
              <a:r>
                <a:rPr lang="zh-CN" altLang="en-US" sz="2100" b="1" dirty="0">
                  <a:solidFill>
                    <a:srgbClr val="333333"/>
                  </a:solidFill>
                  <a:latin typeface="微软雅黑" pitchFamily="34" charset="-122"/>
                  <a:ea typeface="微软雅黑" pitchFamily="34" charset="-122"/>
                </a:rPr>
                <a:t>难点</a:t>
              </a:r>
            </a:p>
          </p:txBody>
        </p:sp>
        <p:sp>
          <p:nvSpPr>
            <p:cNvPr id="10" name="TextBox 50"/>
            <p:cNvSpPr txBox="1"/>
            <p:nvPr/>
          </p:nvSpPr>
          <p:spPr>
            <a:xfrm>
              <a:off x="4573587" y="2300162"/>
              <a:ext cx="1058499" cy="415495"/>
            </a:xfrm>
            <a:prstGeom prst="rect">
              <a:avLst/>
            </a:prstGeom>
            <a:noFill/>
          </p:spPr>
          <p:txBody>
            <a:bodyPr wrap="none" rtlCol="0">
              <a:spAutoFit/>
            </a:bodyPr>
            <a:lstStyle/>
            <a:p>
              <a:pPr algn="l"/>
              <a:r>
                <a:rPr lang="zh-CN" altLang="en-US" sz="2100" b="1" dirty="0">
                  <a:solidFill>
                    <a:srgbClr val="333333"/>
                  </a:solidFill>
                  <a:latin typeface="微软雅黑" pitchFamily="34" charset="-122"/>
                  <a:ea typeface="微软雅黑" pitchFamily="34" charset="-122"/>
                </a:rPr>
                <a:t>新 </a:t>
              </a:r>
              <a:r>
                <a:rPr lang="en-US" altLang="zh-CN" sz="2100" b="1" dirty="0">
                  <a:solidFill>
                    <a:srgbClr val="333333"/>
                  </a:solidFill>
                  <a:latin typeface="微软雅黑" pitchFamily="34" charset="-122"/>
                  <a:ea typeface="微软雅黑" pitchFamily="34" charset="-122"/>
                </a:rPr>
                <a:t>IT </a:t>
              </a:r>
              <a:r>
                <a:rPr lang="zh-CN" altLang="en-US" sz="2100" b="1" dirty="0">
                  <a:solidFill>
                    <a:srgbClr val="333333"/>
                  </a:solidFill>
                  <a:latin typeface="微软雅黑" pitchFamily="34" charset="-122"/>
                  <a:ea typeface="微软雅黑" pitchFamily="34" charset="-122"/>
                </a:rPr>
                <a:t>难点</a:t>
              </a:r>
            </a:p>
          </p:txBody>
        </p:sp>
        <p:cxnSp>
          <p:nvCxnSpPr>
            <p:cNvPr id="11" name="Straight Connector 21"/>
            <p:cNvCxnSpPr/>
            <p:nvPr/>
          </p:nvCxnSpPr>
          <p:spPr bwMode="auto">
            <a:xfrm>
              <a:off x="279399" y="2622881"/>
              <a:ext cx="4250471" cy="0"/>
            </a:xfrm>
            <a:prstGeom prst="line">
              <a:avLst/>
            </a:prstGeom>
            <a:solidFill>
              <a:srgbClr val="0095D3"/>
            </a:solidFill>
            <a:ln w="9525" cap="flat" cmpd="sng" algn="ctr">
              <a:solidFill>
                <a:schemeClr val="tx1"/>
              </a:solidFill>
              <a:prstDash val="solid"/>
              <a:round/>
              <a:headEnd type="none" w="med" len="med"/>
              <a:tailEnd type="none" w="med" len="med"/>
            </a:ln>
            <a:effectLst/>
          </p:spPr>
        </p:cxnSp>
        <p:cxnSp>
          <p:nvCxnSpPr>
            <p:cNvPr id="12" name="Straight Connector 51"/>
            <p:cNvCxnSpPr/>
            <p:nvPr/>
          </p:nvCxnSpPr>
          <p:spPr bwMode="auto">
            <a:xfrm>
              <a:off x="4593241" y="2622881"/>
              <a:ext cx="4250471" cy="0"/>
            </a:xfrm>
            <a:prstGeom prst="line">
              <a:avLst/>
            </a:prstGeom>
            <a:solidFill>
              <a:srgbClr val="0095D3"/>
            </a:solidFill>
            <a:ln w="9525" cap="flat" cmpd="sng" algn="ctr">
              <a:solidFill>
                <a:schemeClr val="tx1"/>
              </a:solidFill>
              <a:prstDash val="solid"/>
              <a:round/>
              <a:headEnd type="none" w="med" len="med"/>
              <a:tailEnd type="none" w="med" len="med"/>
            </a:ln>
            <a:effectLst/>
          </p:spPr>
        </p:cxnSp>
      </p:grpSp>
      <p:sp>
        <p:nvSpPr>
          <p:cNvPr id="13" name="TextBox 6"/>
          <p:cNvSpPr txBox="1"/>
          <p:nvPr/>
        </p:nvSpPr>
        <p:spPr bwMode="auto">
          <a:xfrm>
            <a:off x="3351929" y="6019800"/>
            <a:ext cx="7903097" cy="292366"/>
          </a:xfrm>
          <a:prstGeom prst="rect">
            <a:avLst/>
          </a:prstGeom>
          <a:noFill/>
          <a:ln w="9525">
            <a:noFill/>
            <a:miter lim="800000"/>
            <a:headEnd/>
            <a:tailEnd/>
          </a:ln>
          <a:effectLst/>
        </p:spPr>
        <p:txBody>
          <a:bodyPr wrap="square" lIns="121899" tIns="60949" rIns="121899" bIns="60949" rtlCol="0">
            <a:spAutoFit/>
          </a:bodyPr>
          <a:lstStyle/>
          <a:p>
            <a:pPr marL="154490" indent="-154490" algn="r"/>
            <a:r>
              <a:rPr lang="zh-CN" altLang="en-US" sz="1100" b="1" dirty="0">
                <a:solidFill>
                  <a:srgbClr val="C0C0C0">
                    <a:lumMod val="50000"/>
                  </a:srgbClr>
                </a:solidFill>
                <a:latin typeface="微软雅黑" pitchFamily="34" charset="-122"/>
                <a:ea typeface="微软雅黑" pitchFamily="34" charset="-122"/>
                <a:cs typeface="宋体"/>
              </a:rPr>
              <a:t>* 经过 </a:t>
            </a:r>
            <a:r>
              <a:rPr lang="en-US" altLang="zh-CN" sz="1100" b="1" dirty="0">
                <a:solidFill>
                  <a:srgbClr val="C0C0C0">
                    <a:lumMod val="50000"/>
                  </a:srgbClr>
                </a:solidFill>
                <a:latin typeface="微软雅黑" pitchFamily="34" charset="-122"/>
                <a:ea typeface="微软雅黑" pitchFamily="34" charset="-122"/>
                <a:cs typeface="宋体"/>
              </a:rPr>
              <a:t>Taneja Group </a:t>
            </a:r>
            <a:r>
              <a:rPr lang="zh-CN" altLang="en-US" sz="1100" b="1" dirty="0">
                <a:solidFill>
                  <a:srgbClr val="C0C0C0">
                    <a:lumMod val="50000"/>
                  </a:srgbClr>
                </a:solidFill>
                <a:latin typeface="微软雅黑" pitchFamily="34" charset="-122"/>
                <a:ea typeface="微软雅黑" pitchFamily="34" charset="-122"/>
                <a:cs typeface="宋体"/>
              </a:rPr>
              <a:t>验证（</a:t>
            </a:r>
            <a:r>
              <a:rPr lang="en-US" altLang="zh-CN" sz="1100" b="1" dirty="0">
                <a:solidFill>
                  <a:srgbClr val="C0C0C0">
                    <a:lumMod val="50000"/>
                  </a:srgbClr>
                </a:solidFill>
                <a:latin typeface="微软雅黑" pitchFamily="34" charset="-122"/>
                <a:ea typeface="微软雅黑" pitchFamily="34" charset="-122"/>
                <a:cs typeface="宋体"/>
              </a:rPr>
              <a:t>2013 </a:t>
            </a:r>
            <a:r>
              <a:rPr lang="zh-CN" altLang="en-US" sz="1100" b="1" dirty="0">
                <a:solidFill>
                  <a:srgbClr val="C0C0C0">
                    <a:lumMod val="50000"/>
                  </a:srgbClr>
                </a:solidFill>
                <a:latin typeface="微软雅黑" pitchFamily="34" charset="-122"/>
                <a:ea typeface="微软雅黑" pitchFamily="34" charset="-122"/>
                <a:cs typeface="宋体"/>
              </a:rPr>
              <a:t>年 </a:t>
            </a:r>
            <a:r>
              <a:rPr lang="en-US" altLang="zh-CN" sz="1100" b="1" dirty="0">
                <a:solidFill>
                  <a:srgbClr val="C0C0C0">
                    <a:lumMod val="50000"/>
                  </a:srgbClr>
                </a:solidFill>
                <a:latin typeface="微软雅黑" pitchFamily="34" charset="-122"/>
                <a:ea typeface="微软雅黑" pitchFamily="34" charset="-122"/>
                <a:cs typeface="宋体"/>
              </a:rPr>
              <a:t>8 </a:t>
            </a:r>
            <a:r>
              <a:rPr lang="zh-CN" altLang="en-US" sz="1100" b="1" dirty="0">
                <a:solidFill>
                  <a:srgbClr val="C0C0C0">
                    <a:lumMod val="50000"/>
                  </a:srgbClr>
                </a:solidFill>
                <a:latin typeface="微软雅黑" pitchFamily="34" charset="-122"/>
                <a:ea typeface="微软雅黑" pitchFamily="34" charset="-122"/>
                <a:cs typeface="宋体"/>
              </a:rPr>
              <a:t>月公布）。</a:t>
            </a:r>
          </a:p>
        </p:txBody>
      </p:sp>
      <p:pic>
        <p:nvPicPr>
          <p:cNvPr id="14" name="Picture 52"/>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077360" y="3081481"/>
            <a:ext cx="2805969" cy="1371600"/>
          </a:xfrm>
          <a:prstGeom prst="rect">
            <a:avLst/>
          </a:prstGeom>
        </p:spPr>
      </p:pic>
      <p:pic>
        <p:nvPicPr>
          <p:cNvPr id="15" name="Picture 53"/>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103302" y="3081481"/>
            <a:ext cx="2805969" cy="1371600"/>
          </a:xfrm>
          <a:prstGeom prst="rect">
            <a:avLst/>
          </a:prstGeom>
        </p:spPr>
      </p:pic>
      <p:sp>
        <p:nvSpPr>
          <p:cNvPr id="16" name="Round Same Side Corner Rectangle 54"/>
          <p:cNvSpPr/>
          <p:nvPr/>
        </p:nvSpPr>
        <p:spPr>
          <a:xfrm>
            <a:off x="6094412" y="2672241"/>
            <a:ext cx="2819807" cy="457200"/>
          </a:xfrm>
          <a:prstGeom prst="round2SameRect">
            <a:avLst/>
          </a:prstGeom>
          <a:gradFill flip="none" rotWithShape="1">
            <a:gsLst>
              <a:gs pos="0">
                <a:schemeClr val="accent6">
                  <a:shade val="30000"/>
                  <a:satMod val="115000"/>
                </a:schemeClr>
              </a:gs>
              <a:gs pos="50000">
                <a:schemeClr val="accent6">
                  <a:shade val="67500"/>
                  <a:satMod val="115000"/>
                </a:schemeClr>
              </a:gs>
              <a:gs pos="100000">
                <a:schemeClr val="accent6">
                  <a:shade val="100000"/>
                  <a:satMod val="115000"/>
                </a:schemeClr>
              </a:gs>
            </a:gsLst>
            <a:lin ang="16200000" scaled="1"/>
            <a:tileRect/>
          </a:gra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38100" h="38100"/>
          </a:sp3d>
        </p:spPr>
        <p:style>
          <a:lnRef idx="1">
            <a:schemeClr val="accent5"/>
          </a:lnRef>
          <a:fillRef idx="3">
            <a:schemeClr val="accent5"/>
          </a:fillRef>
          <a:effectRef idx="2">
            <a:schemeClr val="accent5"/>
          </a:effectRef>
          <a:fontRef idx="minor">
            <a:schemeClr val="lt1"/>
          </a:fontRef>
        </p:style>
        <p:txBody>
          <a:bodyPr vert="horz" wrap="square" lIns="0" tIns="0" rIns="0" bIns="0" numCol="1" rtlCol="0" anchor="ctr" anchorCtr="0" compatLnSpc="1">
            <a:prstTxWarp prst="textNoShape">
              <a:avLst/>
            </a:prstTxWarp>
            <a:noAutofit/>
          </a:bodyPr>
          <a:lstStyle/>
          <a:p>
            <a:pPr defTabSz="1218937"/>
            <a:r>
              <a:rPr lang="zh-CN" altLang="en-US" sz="2400" b="1" dirty="0">
                <a:solidFill>
                  <a:srgbClr val="FFFFFF"/>
                </a:solidFill>
                <a:latin typeface="微软雅黑" pitchFamily="34" charset="-122"/>
                <a:ea typeface="微软雅黑" pitchFamily="34" charset="-122"/>
              </a:rPr>
              <a:t>缺乏灵活性</a:t>
            </a:r>
          </a:p>
        </p:txBody>
      </p:sp>
      <p:sp>
        <p:nvSpPr>
          <p:cNvPr id="17" name="Round Same Side Corner Rectangle 55"/>
          <p:cNvSpPr/>
          <p:nvPr/>
        </p:nvSpPr>
        <p:spPr>
          <a:xfrm>
            <a:off x="9079748" y="2672241"/>
            <a:ext cx="2803430" cy="457200"/>
          </a:xfrm>
          <a:prstGeom prst="round2SameRect">
            <a:avLst/>
          </a:prstGeom>
          <a:gradFill flip="none" rotWithShape="1">
            <a:gsLst>
              <a:gs pos="0">
                <a:schemeClr val="accent6">
                  <a:shade val="30000"/>
                  <a:satMod val="115000"/>
                </a:schemeClr>
              </a:gs>
              <a:gs pos="50000">
                <a:schemeClr val="accent6">
                  <a:shade val="67500"/>
                  <a:satMod val="115000"/>
                </a:schemeClr>
              </a:gs>
              <a:gs pos="100000">
                <a:schemeClr val="accent6">
                  <a:shade val="100000"/>
                  <a:satMod val="115000"/>
                </a:schemeClr>
              </a:gs>
            </a:gsLst>
            <a:lin ang="16200000" scaled="1"/>
            <a:tileRect/>
          </a:gra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38100" h="38100"/>
          </a:sp3d>
        </p:spPr>
        <p:style>
          <a:lnRef idx="1">
            <a:schemeClr val="accent5"/>
          </a:lnRef>
          <a:fillRef idx="3">
            <a:schemeClr val="accent5"/>
          </a:fillRef>
          <a:effectRef idx="2">
            <a:schemeClr val="accent5"/>
          </a:effectRef>
          <a:fontRef idx="minor">
            <a:schemeClr val="lt1"/>
          </a:fontRef>
        </p:style>
        <p:txBody>
          <a:bodyPr vert="horz" wrap="square" lIns="0" tIns="0" rIns="0" bIns="0" numCol="1" rtlCol="0" anchor="ctr" anchorCtr="0" compatLnSpc="1">
            <a:prstTxWarp prst="textNoShape">
              <a:avLst/>
            </a:prstTxWarp>
            <a:noAutofit/>
          </a:bodyPr>
          <a:lstStyle/>
          <a:p>
            <a:pPr defTabSz="1218937"/>
            <a:r>
              <a:rPr lang="zh-CN" altLang="en-US" sz="2400" b="1" dirty="0">
                <a:solidFill>
                  <a:srgbClr val="FFFFFF"/>
                </a:solidFill>
                <a:latin typeface="微软雅黑" pitchFamily="34" charset="-122"/>
                <a:ea typeface="微软雅黑" pitchFamily="34" charset="-122"/>
              </a:rPr>
              <a:t>担心局限性</a:t>
            </a:r>
          </a:p>
        </p:txBody>
      </p:sp>
      <p:pic>
        <p:nvPicPr>
          <p:cNvPr id="18" name="Picture 56"/>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242860" y="3081481"/>
            <a:ext cx="2805969" cy="1371600"/>
          </a:xfrm>
          <a:prstGeom prst="rect">
            <a:avLst/>
          </a:prstGeom>
        </p:spPr>
      </p:pic>
      <p:sp>
        <p:nvSpPr>
          <p:cNvPr id="19" name="Round Same Side Corner Rectangle 58"/>
          <p:cNvSpPr/>
          <p:nvPr/>
        </p:nvSpPr>
        <p:spPr>
          <a:xfrm>
            <a:off x="231641" y="2672241"/>
            <a:ext cx="2819807" cy="457200"/>
          </a:xfrm>
          <a:prstGeom prst="round2SameRect">
            <a:avLst/>
          </a:prstGeom>
          <a:gradFill flip="none" rotWithShape="1">
            <a:gsLst>
              <a:gs pos="0">
                <a:schemeClr val="accent6">
                  <a:shade val="30000"/>
                  <a:satMod val="115000"/>
                </a:schemeClr>
              </a:gs>
              <a:gs pos="50000">
                <a:schemeClr val="accent6">
                  <a:shade val="67500"/>
                  <a:satMod val="115000"/>
                </a:schemeClr>
              </a:gs>
              <a:gs pos="100000">
                <a:schemeClr val="accent6">
                  <a:shade val="100000"/>
                  <a:satMod val="115000"/>
                </a:schemeClr>
              </a:gs>
            </a:gsLst>
            <a:lin ang="16200000" scaled="1"/>
            <a:tileRect/>
          </a:gra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38100" h="38100"/>
          </a:sp3d>
        </p:spPr>
        <p:style>
          <a:lnRef idx="1">
            <a:schemeClr val="accent5"/>
          </a:lnRef>
          <a:fillRef idx="3">
            <a:schemeClr val="accent5"/>
          </a:fillRef>
          <a:effectRef idx="2">
            <a:schemeClr val="accent5"/>
          </a:effectRef>
          <a:fontRef idx="minor">
            <a:schemeClr val="lt1"/>
          </a:fontRef>
        </p:style>
        <p:txBody>
          <a:bodyPr vert="horz" wrap="square" lIns="0" tIns="0" rIns="0" bIns="0" numCol="1" rtlCol="0" anchor="ctr" anchorCtr="0" compatLnSpc="1">
            <a:prstTxWarp prst="textNoShape">
              <a:avLst/>
            </a:prstTxWarp>
            <a:noAutofit/>
          </a:bodyPr>
          <a:lstStyle/>
          <a:p>
            <a:pPr defTabSz="1218937"/>
            <a:r>
              <a:rPr lang="zh-CN" altLang="en-US" sz="2400" b="1" dirty="0">
                <a:solidFill>
                  <a:srgbClr val="FFFFFF"/>
                </a:solidFill>
                <a:latin typeface="微软雅黑" pitchFamily="34" charset="-122"/>
                <a:ea typeface="微软雅黑" pitchFamily="34" charset="-122"/>
              </a:rPr>
              <a:t>效率低下</a:t>
            </a:r>
          </a:p>
        </p:txBody>
      </p:sp>
      <p:sp>
        <p:nvSpPr>
          <p:cNvPr id="20" name="Round Same Side Corner Rectangle 59"/>
          <p:cNvSpPr/>
          <p:nvPr/>
        </p:nvSpPr>
        <p:spPr>
          <a:xfrm>
            <a:off x="3198508" y="2672241"/>
            <a:ext cx="2803430" cy="457200"/>
          </a:xfrm>
          <a:prstGeom prst="round2SameRect">
            <a:avLst/>
          </a:prstGeom>
          <a:gradFill flip="none" rotWithShape="1">
            <a:gsLst>
              <a:gs pos="0">
                <a:schemeClr val="accent6">
                  <a:shade val="30000"/>
                  <a:satMod val="115000"/>
                </a:schemeClr>
              </a:gs>
              <a:gs pos="50000">
                <a:schemeClr val="accent6">
                  <a:shade val="67500"/>
                  <a:satMod val="115000"/>
                </a:schemeClr>
              </a:gs>
              <a:gs pos="100000">
                <a:schemeClr val="accent6">
                  <a:shade val="100000"/>
                  <a:satMod val="115000"/>
                </a:schemeClr>
              </a:gs>
            </a:gsLst>
            <a:lin ang="16200000" scaled="1"/>
            <a:tileRect/>
          </a:gra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38100" h="38100"/>
          </a:sp3d>
        </p:spPr>
        <p:style>
          <a:lnRef idx="1">
            <a:schemeClr val="accent5"/>
          </a:lnRef>
          <a:fillRef idx="3">
            <a:schemeClr val="accent5"/>
          </a:fillRef>
          <a:effectRef idx="2">
            <a:schemeClr val="accent5"/>
          </a:effectRef>
          <a:fontRef idx="minor">
            <a:schemeClr val="lt1"/>
          </a:fontRef>
        </p:style>
        <p:txBody>
          <a:bodyPr vert="horz" wrap="square" lIns="0" tIns="0" rIns="0" bIns="0" numCol="1" rtlCol="0" anchor="ctr" anchorCtr="0" compatLnSpc="1">
            <a:prstTxWarp prst="textNoShape">
              <a:avLst/>
            </a:prstTxWarp>
            <a:noAutofit/>
          </a:bodyPr>
          <a:lstStyle/>
          <a:p>
            <a:pPr defTabSz="1218937"/>
            <a:r>
              <a:rPr lang="zh-CN" altLang="en-US" sz="2400" b="1" dirty="0">
                <a:solidFill>
                  <a:srgbClr val="FFFFFF"/>
                </a:solidFill>
                <a:latin typeface="微软雅黑" pitchFamily="34" charset="-122"/>
                <a:ea typeface="微软雅黑" pitchFamily="34" charset="-122"/>
              </a:rPr>
              <a:t>停机</a:t>
            </a:r>
          </a:p>
        </p:txBody>
      </p:sp>
      <p:sp>
        <p:nvSpPr>
          <p:cNvPr id="21" name="Rectangle 62"/>
          <p:cNvSpPr/>
          <p:nvPr/>
        </p:nvSpPr>
        <p:spPr bwMode="auto">
          <a:xfrm>
            <a:off x="11" y="2245777"/>
            <a:ext cx="3231885" cy="2424545"/>
          </a:xfrm>
          <a:prstGeom prst="rect">
            <a:avLst/>
          </a:prstGeom>
          <a:solidFill>
            <a:schemeClr val="bg1"/>
          </a:solidFill>
          <a:ln w="19050">
            <a:noFill/>
            <a:round/>
            <a:headEnd/>
            <a:tailEnd/>
          </a:ln>
        </p:spPr>
        <p:txBody>
          <a:bodyPr wrap="none" lIns="0" tIns="0" rIns="0" bIns="0" rtlCol="0" anchor="ctr"/>
          <a:lstStyle/>
          <a:p>
            <a:endParaRPr lang="en-US" sz="2400" dirty="0">
              <a:solidFill>
                <a:srgbClr val="FFFFFF"/>
              </a:solidFill>
              <a:latin typeface="微软雅黑" pitchFamily="34" charset="-122"/>
              <a:ea typeface="微软雅黑" pitchFamily="34" charset="-122"/>
            </a:endParaRPr>
          </a:p>
        </p:txBody>
      </p:sp>
      <p:sp>
        <p:nvSpPr>
          <p:cNvPr id="22" name="Rectangle 67"/>
          <p:cNvSpPr/>
          <p:nvPr/>
        </p:nvSpPr>
        <p:spPr bwMode="auto">
          <a:xfrm>
            <a:off x="3056834" y="2162653"/>
            <a:ext cx="3037586" cy="2424545"/>
          </a:xfrm>
          <a:prstGeom prst="rect">
            <a:avLst/>
          </a:prstGeom>
          <a:solidFill>
            <a:schemeClr val="bg1"/>
          </a:solidFill>
          <a:ln w="19050">
            <a:noFill/>
            <a:round/>
            <a:headEnd/>
            <a:tailEnd/>
          </a:ln>
        </p:spPr>
        <p:txBody>
          <a:bodyPr wrap="none" lIns="0" tIns="0" rIns="0" bIns="0" rtlCol="0" anchor="ctr"/>
          <a:lstStyle/>
          <a:p>
            <a:endParaRPr lang="en-US" sz="2400" dirty="0">
              <a:solidFill>
                <a:srgbClr val="FFFFFF"/>
              </a:solidFill>
              <a:latin typeface="微软雅黑" pitchFamily="34" charset="-122"/>
              <a:ea typeface="微软雅黑" pitchFamily="34" charset="-122"/>
            </a:endParaRPr>
          </a:p>
        </p:txBody>
      </p:sp>
      <p:sp>
        <p:nvSpPr>
          <p:cNvPr id="23" name="Rectangle 68"/>
          <p:cNvSpPr/>
          <p:nvPr/>
        </p:nvSpPr>
        <p:spPr bwMode="auto">
          <a:xfrm>
            <a:off x="6094412" y="2176506"/>
            <a:ext cx="2929416" cy="2424545"/>
          </a:xfrm>
          <a:prstGeom prst="rect">
            <a:avLst/>
          </a:prstGeom>
          <a:solidFill>
            <a:schemeClr val="bg1"/>
          </a:solidFill>
          <a:ln w="19050">
            <a:noFill/>
            <a:round/>
            <a:headEnd/>
            <a:tailEnd/>
          </a:ln>
        </p:spPr>
        <p:txBody>
          <a:bodyPr wrap="none" lIns="0" tIns="0" rIns="0" bIns="0" rtlCol="0" anchor="ctr"/>
          <a:lstStyle/>
          <a:p>
            <a:endParaRPr lang="en-US" sz="2400" dirty="0">
              <a:solidFill>
                <a:srgbClr val="FFFFFF"/>
              </a:solidFill>
              <a:latin typeface="微软雅黑" pitchFamily="34" charset="-122"/>
              <a:ea typeface="微软雅黑" pitchFamily="34" charset="-122"/>
            </a:endParaRPr>
          </a:p>
        </p:txBody>
      </p:sp>
      <p:sp>
        <p:nvSpPr>
          <p:cNvPr id="24" name="Rectangle 69"/>
          <p:cNvSpPr/>
          <p:nvPr/>
        </p:nvSpPr>
        <p:spPr bwMode="auto">
          <a:xfrm>
            <a:off x="8981785" y="2204216"/>
            <a:ext cx="2954874" cy="2424545"/>
          </a:xfrm>
          <a:prstGeom prst="rect">
            <a:avLst/>
          </a:prstGeom>
          <a:solidFill>
            <a:schemeClr val="bg1"/>
          </a:solidFill>
          <a:ln w="19050">
            <a:noFill/>
            <a:round/>
            <a:headEnd/>
            <a:tailEnd/>
          </a:ln>
        </p:spPr>
        <p:txBody>
          <a:bodyPr wrap="none" lIns="0" tIns="0" rIns="0" bIns="0" rtlCol="0" anchor="ctr"/>
          <a:lstStyle/>
          <a:p>
            <a:endParaRPr lang="en-US" sz="2400" dirty="0">
              <a:solidFill>
                <a:srgbClr val="FFFFFF"/>
              </a:solidFill>
              <a:latin typeface="微软雅黑" pitchFamily="34" charset="-122"/>
              <a:ea typeface="微软雅黑" pitchFamily="34" charset="-122"/>
            </a:endParaRPr>
          </a:p>
        </p:txBody>
      </p:sp>
      <p:grpSp>
        <p:nvGrpSpPr>
          <p:cNvPr id="25" name="Group 30"/>
          <p:cNvGrpSpPr/>
          <p:nvPr/>
        </p:nvGrpSpPr>
        <p:grpSpPr>
          <a:xfrm>
            <a:off x="9152620" y="1628801"/>
            <a:ext cx="2808711" cy="4210260"/>
            <a:chOff x="6860706" y="1810422"/>
            <a:chExt cx="2107082" cy="4210260"/>
          </a:xfrm>
        </p:grpSpPr>
        <p:sp>
          <p:nvSpPr>
            <p:cNvPr id="26" name="Down Arrow 57"/>
            <p:cNvSpPr/>
            <p:nvPr/>
          </p:nvSpPr>
          <p:spPr bwMode="auto">
            <a:xfrm>
              <a:off x="7697991" y="4699588"/>
              <a:ext cx="481022" cy="410294"/>
            </a:xfrm>
            <a:prstGeom prst="downArrow">
              <a:avLst/>
            </a:prstGeom>
            <a:solidFill>
              <a:schemeClr val="accent2"/>
            </a:solidFill>
            <a:ln w="19050">
              <a:noFill/>
              <a:round/>
              <a:headEnd/>
              <a:tailEnd/>
            </a:ln>
          </p:spPr>
          <p:txBody>
            <a:bodyPr wrap="none" lIns="0" tIns="0" rIns="0" bIns="0" rtlCol="0" anchor="ctr"/>
            <a:lstStyle/>
            <a:p>
              <a:endParaRPr lang="en-US" sz="2400" dirty="0">
                <a:solidFill>
                  <a:schemeClr val="bg1"/>
                </a:solidFill>
                <a:latin typeface="微软雅黑" pitchFamily="34" charset="-122"/>
                <a:ea typeface="微软雅黑" pitchFamily="34" charset="-122"/>
              </a:endParaRPr>
            </a:p>
          </p:txBody>
        </p:sp>
        <p:grpSp>
          <p:nvGrpSpPr>
            <p:cNvPr id="27" name="Group 7"/>
            <p:cNvGrpSpPr/>
            <p:nvPr/>
          </p:nvGrpSpPr>
          <p:grpSpPr>
            <a:xfrm>
              <a:off x="6860706" y="1810422"/>
              <a:ext cx="2107082" cy="4210260"/>
              <a:chOff x="11588971" y="1884386"/>
              <a:chExt cx="2107082" cy="4210260"/>
            </a:xfrm>
          </p:grpSpPr>
          <p:pic>
            <p:nvPicPr>
              <p:cNvPr id="28" name="Picture 3"/>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11588971" y="2328672"/>
                <a:ext cx="2105025" cy="1371600"/>
              </a:xfrm>
              <a:prstGeom prst="rect">
                <a:avLst/>
              </a:prstGeom>
              <a:gradFill flip="none" rotWithShape="1">
                <a:gsLst>
                  <a:gs pos="0">
                    <a:srgbClr val="00B0F0">
                      <a:shade val="67500"/>
                      <a:satMod val="115000"/>
                    </a:srgbClr>
                  </a:gs>
                  <a:gs pos="100000">
                    <a:srgbClr val="00B0F0">
                      <a:shade val="100000"/>
                      <a:satMod val="115000"/>
                    </a:srgbClr>
                  </a:gs>
                </a:gsLst>
                <a:lin ang="16200000" scaled="1"/>
                <a:tileRect/>
              </a:gradFill>
              <a:ln w="3175" cap="flat" cmpd="sng" algn="ctr">
                <a:noFill/>
                <a:prstDash val="solid"/>
                <a:round/>
                <a:headEnd type="none" w="med" len="med"/>
                <a:tailEnd type="none" w="med" len="med"/>
              </a:ln>
              <a:effectLst/>
              <a:scene3d>
                <a:camera prst="orthographicFront">
                  <a:rot lat="0" lon="0" rev="0"/>
                </a:camera>
                <a:lightRig rig="balanced" dir="t">
                  <a:rot lat="0" lon="0" rev="8700000"/>
                </a:lightRig>
              </a:scene3d>
              <a:sp3d>
                <a:bevelT w="38100" h="38100"/>
              </a:sp3d>
            </p:spPr>
          </p:pic>
          <p:sp>
            <p:nvSpPr>
              <p:cNvPr id="29" name="TextBox 11"/>
              <p:cNvSpPr txBox="1"/>
              <p:nvPr/>
            </p:nvSpPr>
            <p:spPr>
              <a:xfrm>
                <a:off x="11588971" y="3667965"/>
                <a:ext cx="2092159" cy="1106343"/>
              </a:xfrm>
              <a:prstGeom prst="rect">
                <a:avLst/>
              </a:prstGeom>
              <a:solidFill>
                <a:schemeClr val="bg1"/>
              </a:solidFill>
              <a:ln w="317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91440" rIns="91440" bIns="45720" numCol="1" rtlCol="0" anchor="t" anchorCtr="0" compatLnSpc="1">
                <a:prstTxWarp prst="textNoShape">
                  <a:avLst/>
                </a:prstTxWarp>
                <a:noAutofit/>
              </a:bodyPr>
              <a:lstStyle>
                <a:defPPr>
                  <a:defRPr lang="en-US"/>
                </a:defPPr>
                <a:lvl3pPr marL="169863" lvl="2" indent="-169863">
                  <a:spcAft>
                    <a:spcPts val="600"/>
                  </a:spcAft>
                  <a:buClr>
                    <a:srgbClr val="FFFFFF"/>
                  </a:buClr>
                  <a:buSzPct val="100000"/>
                  <a:buFont typeface="Arial" pitchFamily="34" charset="0"/>
                  <a:buChar char="•"/>
                  <a:defRPr sz="1400" b="1">
                    <a:ln>
                      <a:solidFill>
                        <a:srgbClr val="FFFFFF">
                          <a:alpha val="0"/>
                        </a:srgbClr>
                      </a:solidFill>
                    </a:ln>
                    <a:solidFill>
                      <a:srgbClr val="FFFFFF"/>
                    </a:solidFill>
                    <a:ea typeface="Verdana" pitchFamily="34" charset="0"/>
                    <a:cs typeface="Verdana" pitchFamily="34" charset="0"/>
                  </a:defRPr>
                </a:lvl3pPr>
              </a:lstStyle>
              <a:p>
                <a:pPr defTabSz="1218937">
                  <a:defRPr/>
                </a:pPr>
                <a:endParaRPr lang="en-US" sz="1500" dirty="0">
                  <a:solidFill>
                    <a:schemeClr val="bg1"/>
                  </a:solidFill>
                  <a:latin typeface="微软雅黑" pitchFamily="34" charset="-122"/>
                  <a:ea typeface="微软雅黑" pitchFamily="34" charset="-122"/>
                </a:endParaRPr>
              </a:p>
            </p:txBody>
          </p:sp>
          <p:sp>
            <p:nvSpPr>
              <p:cNvPr id="30" name="Rectangle 37"/>
              <p:cNvSpPr/>
              <p:nvPr/>
            </p:nvSpPr>
            <p:spPr>
              <a:xfrm>
                <a:off x="11594518" y="3735722"/>
                <a:ext cx="2101535" cy="1015663"/>
              </a:xfrm>
              <a:prstGeom prst="rect">
                <a:avLst/>
              </a:prstGeom>
              <a:solidFill>
                <a:schemeClr val="bg1"/>
              </a:solidFill>
            </p:spPr>
            <p:txBody>
              <a:bodyPr wrap="square">
                <a:spAutoFit/>
              </a:bodyPr>
              <a:lstStyle/>
              <a:p>
                <a:r>
                  <a:rPr lang="zh-CN" altLang="en-US" sz="2000" dirty="0">
                    <a:solidFill>
                      <a:schemeClr val="bg2">
                        <a:lumMod val="50000"/>
                      </a:schemeClr>
                    </a:solidFill>
                    <a:latin typeface="微软雅黑" pitchFamily="34" charset="-122"/>
                    <a:ea typeface="微软雅黑" pitchFamily="34" charset="-122"/>
                  </a:rPr>
                  <a:t>支持 </a:t>
                </a:r>
                <a:r>
                  <a:rPr lang="en-US" altLang="zh-CN" sz="2000" dirty="0">
                    <a:solidFill>
                      <a:schemeClr val="bg2">
                        <a:lumMod val="50000"/>
                      </a:schemeClr>
                    </a:solidFill>
                    <a:latin typeface="微软雅黑" pitchFamily="34" charset="-122"/>
                    <a:ea typeface="微软雅黑" pitchFamily="34" charset="-122"/>
                  </a:rPr>
                  <a:t>5000 </a:t>
                </a:r>
                <a:r>
                  <a:rPr lang="zh-CN" altLang="en-US" sz="2000" dirty="0">
                    <a:solidFill>
                      <a:schemeClr val="bg2">
                        <a:lumMod val="50000"/>
                      </a:schemeClr>
                    </a:solidFill>
                    <a:latin typeface="微软雅黑" pitchFamily="34" charset="-122"/>
                    <a:ea typeface="微软雅黑" pitchFamily="34" charset="-122"/>
                  </a:rPr>
                  <a:t>多种 </a:t>
                </a:r>
                <a:r>
                  <a:rPr lang="en-US" altLang="zh-CN" sz="2000" dirty="0">
                    <a:solidFill>
                      <a:schemeClr val="bg2">
                        <a:lumMod val="50000"/>
                      </a:schemeClr>
                    </a:solidFill>
                    <a:latin typeface="微软雅黑" pitchFamily="34" charset="-122"/>
                    <a:ea typeface="微软雅黑" pitchFamily="34" charset="-122"/>
                  </a:rPr>
                  <a:t>ISV </a:t>
                </a:r>
                <a:r>
                  <a:rPr lang="zh-CN" altLang="en-US" sz="2000" dirty="0">
                    <a:solidFill>
                      <a:schemeClr val="bg2">
                        <a:lumMod val="50000"/>
                      </a:schemeClr>
                    </a:solidFill>
                    <a:latin typeface="微软雅黑" pitchFamily="34" charset="-122"/>
                    <a:ea typeface="微软雅黑" pitchFamily="34" charset="-122"/>
                  </a:rPr>
                  <a:t>解决方案和 </a:t>
                </a:r>
                <a:r>
                  <a:rPr lang="en-US" altLang="zh-CN" sz="2000" dirty="0">
                    <a:solidFill>
                      <a:schemeClr val="bg2">
                        <a:lumMod val="50000"/>
                      </a:schemeClr>
                    </a:solidFill>
                    <a:latin typeface="微软雅黑" pitchFamily="34" charset="-122"/>
                    <a:ea typeface="微软雅黑" pitchFamily="34" charset="-122"/>
                  </a:rPr>
                  <a:t>80 </a:t>
                </a:r>
                <a:r>
                  <a:rPr lang="zh-CN" altLang="en-US" sz="2000" dirty="0">
                    <a:solidFill>
                      <a:schemeClr val="bg2">
                        <a:lumMod val="50000"/>
                      </a:schemeClr>
                    </a:solidFill>
                    <a:latin typeface="微软雅黑" pitchFamily="34" charset="-122"/>
                    <a:ea typeface="微软雅黑" pitchFamily="34" charset="-122"/>
                  </a:rPr>
                  <a:t>多种操作系统</a:t>
                </a:r>
              </a:p>
            </p:txBody>
          </p:sp>
          <p:sp>
            <p:nvSpPr>
              <p:cNvPr id="31" name="Round Same Side Corner Rectangle 15"/>
              <p:cNvSpPr/>
              <p:nvPr/>
            </p:nvSpPr>
            <p:spPr>
              <a:xfrm>
                <a:off x="11588971" y="1884386"/>
                <a:ext cx="2103120" cy="457200"/>
              </a:xfrm>
              <a:prstGeom prst="round2SameRect">
                <a:avLst/>
              </a:prstGeom>
              <a:gradFill flip="none" rotWithShape="1">
                <a:gsLst>
                  <a:gs pos="0">
                    <a:srgbClr val="00B0F0">
                      <a:shade val="67500"/>
                      <a:satMod val="115000"/>
                    </a:srgbClr>
                  </a:gs>
                  <a:gs pos="100000">
                    <a:srgbClr val="00B0F0">
                      <a:shade val="100000"/>
                      <a:satMod val="115000"/>
                    </a:srgbClr>
                  </a:gs>
                </a:gsLst>
                <a:lin ang="16200000" scaled="1"/>
                <a:tileRect/>
              </a:gradFill>
              <a:ln w="3175" cap="flat" cmpd="sng" algn="ctr">
                <a:noFill/>
                <a:prstDash val="solid"/>
                <a:round/>
                <a:headEnd type="none" w="med" len="med"/>
                <a:tailEnd type="none" w="med" len="med"/>
              </a:ln>
              <a:effectLst/>
              <a:scene3d>
                <a:camera prst="orthographicFront">
                  <a:rot lat="0" lon="0" rev="0"/>
                </a:camera>
                <a:lightRig rig="balanced" dir="t">
                  <a:rot lat="0" lon="0" rev="8700000"/>
                </a:lightRig>
              </a:scene3d>
              <a:sp3d>
                <a:bevelT w="38100" h="38100"/>
              </a:sp3d>
            </p:spPr>
            <p:txBody>
              <a:bodyPr vert="horz" wrap="square" lIns="0" tIns="0" rIns="0" bIns="0" numCol="1" rtlCol="0" anchor="ctr" anchorCtr="0" compatLnSpc="1">
                <a:prstTxWarp prst="textNoShape">
                  <a:avLst/>
                </a:prstTxWarp>
                <a:noAutofit/>
              </a:bodyPr>
              <a:lstStyle/>
              <a:p>
                <a:pPr algn="ctr" defTabSz="1218585">
                  <a:spcAft>
                    <a:spcPct val="0"/>
                  </a:spcAft>
                </a:pPr>
                <a:r>
                  <a:rPr lang="zh-CN" altLang="en-US" sz="2400" b="1" dirty="0">
                    <a:solidFill>
                      <a:schemeClr val="bg1"/>
                    </a:solidFill>
                    <a:latin typeface="微软雅黑" pitchFamily="34" charset="-122"/>
                    <a:ea typeface="微软雅黑" pitchFamily="34" charset="-122"/>
                  </a:rPr>
                  <a:t>选择自由</a:t>
                </a:r>
              </a:p>
            </p:txBody>
          </p:sp>
          <p:sp>
            <p:nvSpPr>
              <p:cNvPr id="32" name="Chevron 22"/>
              <p:cNvSpPr/>
              <p:nvPr/>
            </p:nvSpPr>
            <p:spPr>
              <a:xfrm>
                <a:off x="11588971" y="5194156"/>
                <a:ext cx="2097573" cy="900490"/>
              </a:xfrm>
              <a:prstGeom prst="roundRect">
                <a:avLst/>
              </a:prstGeom>
              <a:gradFill flip="none" rotWithShape="1">
                <a:gsLst>
                  <a:gs pos="0">
                    <a:srgbClr val="00B0F0">
                      <a:shade val="67500"/>
                      <a:satMod val="115000"/>
                    </a:srgbClr>
                  </a:gs>
                  <a:gs pos="100000">
                    <a:srgbClr val="00B0F0">
                      <a:shade val="100000"/>
                      <a:satMod val="115000"/>
                    </a:srgbClr>
                  </a:gs>
                </a:gsLst>
                <a:lin ang="16200000" scaled="1"/>
                <a:tileRect/>
              </a:gradFill>
              <a:ln w="317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prstTxWarp prst="textNoShape">
                  <a:avLst/>
                </a:prstTxWarp>
                <a:noAutofit/>
              </a:bodyPr>
              <a:lstStyle/>
              <a:p>
                <a:pPr algn="ctr" defTabSz="1218937"/>
                <a:r>
                  <a:rPr lang="zh-CN" altLang="en-US" sz="2100" b="1" dirty="0">
                    <a:solidFill>
                      <a:schemeClr val="bg1"/>
                    </a:solidFill>
                    <a:latin typeface="微软雅黑" pitchFamily="34" charset="-122"/>
                    <a:ea typeface="微软雅黑" pitchFamily="34" charset="-122"/>
                  </a:rPr>
                  <a:t>随时随地使用</a:t>
                </a:r>
                <a:r>
                  <a:rPr sz="2100" b="1" dirty="0">
                    <a:solidFill>
                      <a:schemeClr val="bg1"/>
                    </a:solidFill>
                    <a:latin typeface="微软雅黑" pitchFamily="34" charset="-122"/>
                    <a:ea typeface="微软雅黑" pitchFamily="34" charset="-122"/>
                  </a:rPr>
                  <a:t/>
                </a:r>
                <a:br>
                  <a:rPr sz="2100" b="1" dirty="0">
                    <a:solidFill>
                      <a:schemeClr val="bg1"/>
                    </a:solidFill>
                    <a:latin typeface="微软雅黑" pitchFamily="34" charset="-122"/>
                    <a:ea typeface="微软雅黑" pitchFamily="34" charset="-122"/>
                  </a:rPr>
                </a:br>
                <a:r>
                  <a:rPr lang="zh-CN" altLang="en-US" sz="2100" b="1" dirty="0">
                    <a:solidFill>
                      <a:schemeClr val="bg1"/>
                    </a:solidFill>
                    <a:latin typeface="微软雅黑" pitchFamily="34" charset="-122"/>
                    <a:ea typeface="微软雅黑" pitchFamily="34" charset="-122"/>
                  </a:rPr>
                  <a:t>任何应用</a:t>
                </a:r>
              </a:p>
            </p:txBody>
          </p:sp>
        </p:grpSp>
      </p:grpSp>
      <p:grpSp>
        <p:nvGrpSpPr>
          <p:cNvPr id="33" name="Group 25"/>
          <p:cNvGrpSpPr/>
          <p:nvPr/>
        </p:nvGrpSpPr>
        <p:grpSpPr>
          <a:xfrm>
            <a:off x="335275" y="1628801"/>
            <a:ext cx="2810981" cy="4211619"/>
            <a:chOff x="185738" y="1810422"/>
            <a:chExt cx="2108785" cy="4211618"/>
          </a:xfrm>
        </p:grpSpPr>
        <p:sp>
          <p:nvSpPr>
            <p:cNvPr id="34" name="Down Arrow 47"/>
            <p:cNvSpPr/>
            <p:nvPr/>
          </p:nvSpPr>
          <p:spPr bwMode="auto">
            <a:xfrm>
              <a:off x="999116" y="4699588"/>
              <a:ext cx="481022" cy="410294"/>
            </a:xfrm>
            <a:prstGeom prst="downArrow">
              <a:avLst/>
            </a:prstGeom>
            <a:solidFill>
              <a:schemeClr val="accent2"/>
            </a:solidFill>
            <a:ln w="19050">
              <a:noFill/>
              <a:round/>
              <a:headEnd/>
              <a:tailEnd/>
            </a:ln>
          </p:spPr>
          <p:txBody>
            <a:bodyPr wrap="none" lIns="0" tIns="0" rIns="0" bIns="0" rtlCol="0" anchor="ctr"/>
            <a:lstStyle/>
            <a:p>
              <a:endParaRPr lang="en-US" sz="2400" dirty="0">
                <a:solidFill>
                  <a:schemeClr val="bg1"/>
                </a:solidFill>
                <a:latin typeface="微软雅黑" pitchFamily="34" charset="-122"/>
                <a:ea typeface="微软雅黑" pitchFamily="34" charset="-122"/>
              </a:endParaRPr>
            </a:p>
          </p:txBody>
        </p:sp>
        <p:grpSp>
          <p:nvGrpSpPr>
            <p:cNvPr id="35" name="Group 22"/>
            <p:cNvGrpSpPr/>
            <p:nvPr/>
          </p:nvGrpSpPr>
          <p:grpSpPr>
            <a:xfrm>
              <a:off x="185738" y="1810422"/>
              <a:ext cx="2108785" cy="4211618"/>
              <a:chOff x="-4641874" y="1884386"/>
              <a:chExt cx="2108785" cy="4211618"/>
            </a:xfrm>
          </p:grpSpPr>
          <p:pic>
            <p:nvPicPr>
              <p:cNvPr id="36" name="Picture 18"/>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4641874" y="2319870"/>
                <a:ext cx="2105025" cy="1371600"/>
              </a:xfrm>
              <a:prstGeom prst="rect">
                <a:avLst/>
              </a:prstGeom>
            </p:spPr>
          </p:pic>
          <p:sp>
            <p:nvSpPr>
              <p:cNvPr id="37" name="Round Same Side Corner Rectangle 12"/>
              <p:cNvSpPr/>
              <p:nvPr/>
            </p:nvSpPr>
            <p:spPr>
              <a:xfrm>
                <a:off x="-4636209" y="1884386"/>
                <a:ext cx="2103120" cy="457200"/>
              </a:xfrm>
              <a:prstGeom prst="round2SameRect">
                <a:avLst/>
              </a:prstGeom>
              <a:gradFill flip="none" rotWithShape="1">
                <a:gsLst>
                  <a:gs pos="0">
                    <a:srgbClr val="00B0F0">
                      <a:shade val="67500"/>
                      <a:satMod val="115000"/>
                    </a:srgbClr>
                  </a:gs>
                  <a:gs pos="100000">
                    <a:srgbClr val="00B0F0">
                      <a:shade val="100000"/>
                      <a:satMod val="115000"/>
                    </a:srgbClr>
                  </a:gs>
                </a:gsLst>
                <a:lin ang="16200000" scaled="1"/>
                <a:tileRect/>
              </a:gradFill>
              <a:ln w="3175" cap="flat" cmpd="sng" algn="ctr">
                <a:noFill/>
                <a:prstDash val="solid"/>
                <a:round/>
                <a:headEnd type="none" w="med" len="med"/>
                <a:tailEnd type="none" w="med" len="med"/>
              </a:ln>
              <a:effectLst/>
              <a:scene3d>
                <a:camera prst="orthographicFront">
                  <a:rot lat="0" lon="0" rev="0"/>
                </a:camera>
                <a:lightRig rig="balanced" dir="t">
                  <a:rot lat="0" lon="0" rev="8700000"/>
                </a:lightRig>
              </a:scene3d>
              <a:sp3d>
                <a:bevelT w="38100" h="38100"/>
              </a:sp3d>
            </p:spPr>
            <p:txBody>
              <a:bodyPr vert="horz" wrap="square" lIns="0" tIns="0" rIns="0" bIns="0" numCol="1" rtlCol="0" anchor="ctr" anchorCtr="0" compatLnSpc="1">
                <a:prstTxWarp prst="textNoShape">
                  <a:avLst/>
                </a:prstTxWarp>
                <a:noAutofit/>
              </a:bodyPr>
              <a:lstStyle/>
              <a:p>
                <a:pPr algn="ctr" defTabSz="1218585">
                  <a:spcAft>
                    <a:spcPct val="0"/>
                  </a:spcAft>
                </a:pPr>
                <a:r>
                  <a:rPr lang="zh-CN" altLang="en-US" sz="2400" b="1" dirty="0">
                    <a:solidFill>
                      <a:schemeClr val="bg1"/>
                    </a:solidFill>
                    <a:latin typeface="微软雅黑" pitchFamily="34" charset="-122"/>
                    <a:ea typeface="微软雅黑" pitchFamily="34" charset="-122"/>
                  </a:rPr>
                  <a:t>效率</a:t>
                </a:r>
              </a:p>
            </p:txBody>
          </p:sp>
          <p:sp>
            <p:nvSpPr>
              <p:cNvPr id="38" name="TextBox 8"/>
              <p:cNvSpPr txBox="1"/>
              <p:nvPr/>
            </p:nvSpPr>
            <p:spPr>
              <a:xfrm>
                <a:off x="-4638428" y="3668063"/>
                <a:ext cx="2103120" cy="1106424"/>
              </a:xfrm>
              <a:prstGeom prst="rect">
                <a:avLst/>
              </a:prstGeom>
              <a:solidFill>
                <a:schemeClr val="bg1"/>
              </a:solidFill>
              <a:ln w="317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91440" rIns="91440" bIns="45720" numCol="1" rtlCol="0" anchor="t" anchorCtr="0" compatLnSpc="1">
                <a:prstTxWarp prst="textNoShape">
                  <a:avLst/>
                </a:prstTxWarp>
                <a:noAutofit/>
              </a:bodyPr>
              <a:lstStyle>
                <a:defPPr>
                  <a:defRPr lang="en-US"/>
                </a:defPPr>
                <a:lvl3pPr marL="169863" lvl="2" indent="-169863">
                  <a:spcAft>
                    <a:spcPts val="600"/>
                  </a:spcAft>
                  <a:buClr>
                    <a:srgbClr val="FFFFFF"/>
                  </a:buClr>
                  <a:buSzPct val="100000"/>
                  <a:buFont typeface="Arial" pitchFamily="34" charset="0"/>
                  <a:buChar char="•"/>
                  <a:defRPr sz="1400" b="1">
                    <a:ln>
                      <a:solidFill>
                        <a:srgbClr val="FFFFFF">
                          <a:alpha val="0"/>
                        </a:srgbClr>
                      </a:solidFill>
                    </a:ln>
                    <a:solidFill>
                      <a:srgbClr val="FFFFFF"/>
                    </a:solidFill>
                    <a:ea typeface="Verdana" pitchFamily="34" charset="0"/>
                    <a:cs typeface="Verdana" pitchFamily="34" charset="0"/>
                  </a:defRPr>
                </a:lvl3pPr>
              </a:lstStyle>
              <a:p>
                <a:pPr defTabSz="1218937">
                  <a:defRPr/>
                </a:pPr>
                <a:endParaRPr lang="en-US" sz="1500" b="1" dirty="0">
                  <a:solidFill>
                    <a:schemeClr val="bg1"/>
                  </a:solidFill>
                  <a:latin typeface="微软雅黑" pitchFamily="34" charset="-122"/>
                  <a:ea typeface="微软雅黑" pitchFamily="34" charset="-122"/>
                </a:endParaRPr>
              </a:p>
            </p:txBody>
          </p:sp>
          <p:sp>
            <p:nvSpPr>
              <p:cNvPr id="39" name="Rectangle 4"/>
              <p:cNvSpPr/>
              <p:nvPr/>
            </p:nvSpPr>
            <p:spPr>
              <a:xfrm>
                <a:off x="-4634624" y="3760785"/>
                <a:ext cx="2101535" cy="1015663"/>
              </a:xfrm>
              <a:prstGeom prst="rect">
                <a:avLst/>
              </a:prstGeom>
            </p:spPr>
            <p:txBody>
              <a:bodyPr wrap="square">
                <a:spAutoFit/>
              </a:bodyPr>
              <a:lstStyle/>
              <a:p>
                <a:r>
                  <a:rPr lang="en-US" altLang="zh-CN" sz="2000" dirty="0">
                    <a:solidFill>
                      <a:schemeClr val="bg2">
                        <a:lumMod val="50000"/>
                      </a:schemeClr>
                    </a:solidFill>
                    <a:latin typeface="微软雅黑" pitchFamily="34" charset="-122"/>
                    <a:ea typeface="微软雅黑" pitchFamily="34" charset="-122"/>
                  </a:rPr>
                  <a:t>IT </a:t>
                </a:r>
                <a:r>
                  <a:rPr lang="zh-CN" altLang="en-US" sz="2000" dirty="0">
                    <a:solidFill>
                      <a:schemeClr val="bg2">
                        <a:lumMod val="50000"/>
                      </a:schemeClr>
                    </a:solidFill>
                    <a:latin typeface="微软雅黑" pitchFamily="34" charset="-122"/>
                    <a:ea typeface="微软雅黑" pitchFamily="34" charset="-122"/>
                  </a:rPr>
                  <a:t>资金开销减少 </a:t>
                </a:r>
                <a:r>
                  <a:rPr lang="en-US" altLang="zh-CN" sz="2000" dirty="0">
                    <a:solidFill>
                      <a:schemeClr val="bg2">
                        <a:lumMod val="50000"/>
                      </a:schemeClr>
                    </a:solidFill>
                    <a:latin typeface="微软雅黑" pitchFamily="34" charset="-122"/>
                    <a:ea typeface="微软雅黑" pitchFamily="34" charset="-122"/>
                  </a:rPr>
                  <a:t>75%</a:t>
                </a:r>
                <a:r>
                  <a:rPr lang="zh-CN" altLang="en-US" sz="2000" dirty="0">
                    <a:solidFill>
                      <a:schemeClr val="bg2">
                        <a:lumMod val="50000"/>
                      </a:schemeClr>
                    </a:solidFill>
                    <a:latin typeface="微软雅黑" pitchFamily="34" charset="-122"/>
                    <a:ea typeface="微软雅黑" pitchFamily="34" charset="-122"/>
                  </a:rPr>
                  <a:t>，运营开销减少 </a:t>
                </a:r>
                <a:r>
                  <a:rPr lang="en-US" altLang="zh-CN" sz="2000" dirty="0">
                    <a:solidFill>
                      <a:schemeClr val="bg2">
                        <a:lumMod val="50000"/>
                      </a:schemeClr>
                    </a:solidFill>
                    <a:latin typeface="微软雅黑" pitchFamily="34" charset="-122"/>
                    <a:ea typeface="微软雅黑" pitchFamily="34" charset="-122"/>
                  </a:rPr>
                  <a:t>56%</a:t>
                </a:r>
                <a:r>
                  <a:rPr lang="zh-CN" altLang="en-US" sz="2000" dirty="0">
                    <a:solidFill>
                      <a:schemeClr val="bg2">
                        <a:lumMod val="50000"/>
                      </a:schemeClr>
                    </a:solidFill>
                    <a:latin typeface="微软雅黑" pitchFamily="34" charset="-122"/>
                    <a:ea typeface="微软雅黑" pitchFamily="34" charset="-122"/>
                  </a:rPr>
                  <a:t>，性能提高</a:t>
                </a:r>
              </a:p>
            </p:txBody>
          </p:sp>
          <p:sp>
            <p:nvSpPr>
              <p:cNvPr id="40" name="Pentagon 17"/>
              <p:cNvSpPr/>
              <p:nvPr/>
            </p:nvSpPr>
            <p:spPr>
              <a:xfrm>
                <a:off x="-4636211" y="5195514"/>
                <a:ext cx="2101707" cy="900490"/>
              </a:xfrm>
              <a:prstGeom prst="roundRect">
                <a:avLst/>
              </a:prstGeom>
              <a:gradFill flip="none" rotWithShape="1">
                <a:gsLst>
                  <a:gs pos="0">
                    <a:srgbClr val="00B0F0">
                      <a:shade val="67500"/>
                      <a:satMod val="115000"/>
                    </a:srgbClr>
                  </a:gs>
                  <a:gs pos="100000">
                    <a:srgbClr val="00B0F0">
                      <a:shade val="100000"/>
                      <a:satMod val="115000"/>
                    </a:srgbClr>
                  </a:gs>
                </a:gsLst>
                <a:lin ang="16200000" scaled="1"/>
                <a:tileRect/>
              </a:gradFill>
              <a:ln w="317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prstTxWarp prst="textNoShape">
                  <a:avLst/>
                </a:prstTxWarp>
                <a:noAutofit/>
              </a:bodyPr>
              <a:lstStyle/>
              <a:p>
                <a:pPr algn="ctr" defTabSz="1218937"/>
                <a:r>
                  <a:rPr lang="zh-CN" altLang="en-US" sz="2100" b="1" dirty="0">
                    <a:solidFill>
                      <a:schemeClr val="bg1"/>
                    </a:solidFill>
                    <a:latin typeface="微软雅黑" pitchFamily="34" charset="-122"/>
                    <a:ea typeface="微软雅黑" pitchFamily="34" charset="-122"/>
                  </a:rPr>
                  <a:t>经济实惠的云计算</a:t>
                </a:r>
                <a:r>
                  <a:rPr sz="2100" b="1" dirty="0">
                    <a:solidFill>
                      <a:schemeClr val="bg1"/>
                    </a:solidFill>
                    <a:latin typeface="微软雅黑" pitchFamily="34" charset="-122"/>
                    <a:ea typeface="微软雅黑" pitchFamily="34" charset="-122"/>
                  </a:rPr>
                  <a:t/>
                </a:r>
                <a:br>
                  <a:rPr sz="2100" b="1" dirty="0">
                    <a:solidFill>
                      <a:schemeClr val="bg1"/>
                    </a:solidFill>
                    <a:latin typeface="微软雅黑" pitchFamily="34" charset="-122"/>
                    <a:ea typeface="微软雅黑" pitchFamily="34" charset="-122"/>
                  </a:rPr>
                </a:br>
                <a:r>
                  <a:rPr lang="zh-CN" altLang="en-US" sz="2100" b="1" dirty="0">
                    <a:solidFill>
                      <a:schemeClr val="bg1"/>
                    </a:solidFill>
                    <a:latin typeface="微软雅黑" pitchFamily="34" charset="-122"/>
                    <a:ea typeface="微软雅黑" pitchFamily="34" charset="-122"/>
                  </a:rPr>
                  <a:t>服务提供商</a:t>
                </a:r>
              </a:p>
            </p:txBody>
          </p:sp>
        </p:grpSp>
      </p:grpSp>
      <p:grpSp>
        <p:nvGrpSpPr>
          <p:cNvPr id="41" name="Group 26"/>
          <p:cNvGrpSpPr/>
          <p:nvPr/>
        </p:nvGrpSpPr>
        <p:grpSpPr>
          <a:xfrm>
            <a:off x="3272953" y="1628801"/>
            <a:ext cx="2806990" cy="4211619"/>
            <a:chOff x="2390165" y="1810422"/>
            <a:chExt cx="2105791" cy="4211618"/>
          </a:xfrm>
        </p:grpSpPr>
        <p:sp>
          <p:nvSpPr>
            <p:cNvPr id="42" name="Down Arrow 48"/>
            <p:cNvSpPr/>
            <p:nvPr/>
          </p:nvSpPr>
          <p:spPr bwMode="auto">
            <a:xfrm>
              <a:off x="3182021" y="4699588"/>
              <a:ext cx="481022" cy="410294"/>
            </a:xfrm>
            <a:prstGeom prst="downArrow">
              <a:avLst/>
            </a:prstGeom>
            <a:solidFill>
              <a:schemeClr val="accent2"/>
            </a:solidFill>
            <a:ln w="19050">
              <a:noFill/>
              <a:round/>
              <a:headEnd/>
              <a:tailEnd/>
            </a:ln>
          </p:spPr>
          <p:txBody>
            <a:bodyPr wrap="none" lIns="0" tIns="0" rIns="0" bIns="0" rtlCol="0" anchor="ctr"/>
            <a:lstStyle/>
            <a:p>
              <a:endParaRPr lang="en-US" sz="2400" dirty="0">
                <a:solidFill>
                  <a:schemeClr val="bg1"/>
                </a:solidFill>
                <a:latin typeface="微软雅黑" pitchFamily="34" charset="-122"/>
                <a:ea typeface="微软雅黑" pitchFamily="34" charset="-122"/>
              </a:endParaRPr>
            </a:p>
          </p:txBody>
        </p:sp>
        <p:grpSp>
          <p:nvGrpSpPr>
            <p:cNvPr id="43" name="Group 19"/>
            <p:cNvGrpSpPr/>
            <p:nvPr/>
          </p:nvGrpSpPr>
          <p:grpSpPr>
            <a:xfrm>
              <a:off x="2390165" y="1810422"/>
              <a:ext cx="2105791" cy="4211618"/>
              <a:chOff x="-2431023" y="1884386"/>
              <a:chExt cx="2105791" cy="4211618"/>
            </a:xfrm>
          </p:grpSpPr>
          <p:pic>
            <p:nvPicPr>
              <p:cNvPr id="44" name="Picture 1"/>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2430937" y="2319870"/>
                <a:ext cx="2105025" cy="1371600"/>
              </a:xfrm>
              <a:prstGeom prst="rect">
                <a:avLst/>
              </a:prstGeom>
            </p:spPr>
          </p:pic>
          <p:sp>
            <p:nvSpPr>
              <p:cNvPr id="45" name="Round Same Side Corner Rectangle 14"/>
              <p:cNvSpPr/>
              <p:nvPr/>
            </p:nvSpPr>
            <p:spPr>
              <a:xfrm>
                <a:off x="-2428353" y="1884386"/>
                <a:ext cx="2103120" cy="457200"/>
              </a:xfrm>
              <a:prstGeom prst="round2SameRect">
                <a:avLst/>
              </a:prstGeom>
              <a:gradFill flip="none" rotWithShape="1">
                <a:gsLst>
                  <a:gs pos="0">
                    <a:srgbClr val="00B0F0">
                      <a:shade val="67500"/>
                      <a:satMod val="115000"/>
                    </a:srgbClr>
                  </a:gs>
                  <a:gs pos="100000">
                    <a:srgbClr val="00B0F0">
                      <a:shade val="100000"/>
                      <a:satMod val="115000"/>
                    </a:srgbClr>
                  </a:gs>
                </a:gsLst>
                <a:lin ang="16200000" scaled="1"/>
                <a:tileRect/>
              </a:gradFill>
              <a:ln w="3175" cap="flat" cmpd="sng" algn="ctr">
                <a:noFill/>
                <a:prstDash val="solid"/>
                <a:round/>
                <a:headEnd type="none" w="med" len="med"/>
                <a:tailEnd type="none" w="med" len="med"/>
              </a:ln>
              <a:effectLst/>
              <a:scene3d>
                <a:camera prst="orthographicFront">
                  <a:rot lat="0" lon="0" rev="0"/>
                </a:camera>
                <a:lightRig rig="balanced" dir="t">
                  <a:rot lat="0" lon="0" rev="8700000"/>
                </a:lightRig>
              </a:scene3d>
              <a:sp3d>
                <a:bevelT w="38100" h="38100"/>
              </a:sp3d>
            </p:spPr>
            <p:txBody>
              <a:bodyPr vert="horz" wrap="square" lIns="0" tIns="0" rIns="0" bIns="0" numCol="1" rtlCol="0" anchor="ctr" anchorCtr="0" compatLnSpc="1">
                <a:prstTxWarp prst="textNoShape">
                  <a:avLst/>
                </a:prstTxWarp>
                <a:noAutofit/>
              </a:bodyPr>
              <a:lstStyle/>
              <a:p>
                <a:pPr algn="ctr" defTabSz="1218585">
                  <a:spcAft>
                    <a:spcPct val="0"/>
                  </a:spcAft>
                </a:pPr>
                <a:r>
                  <a:rPr lang="zh-CN" altLang="en-US" sz="2400" b="1" dirty="0">
                    <a:solidFill>
                      <a:schemeClr val="bg1"/>
                    </a:solidFill>
                    <a:latin typeface="微软雅黑" pitchFamily="34" charset="-122"/>
                    <a:ea typeface="微软雅黑" pitchFamily="34" charset="-122"/>
                  </a:rPr>
                  <a:t>可用性</a:t>
                </a:r>
              </a:p>
            </p:txBody>
          </p:sp>
          <p:sp>
            <p:nvSpPr>
              <p:cNvPr id="46" name="TextBox 10"/>
              <p:cNvSpPr txBox="1"/>
              <p:nvPr/>
            </p:nvSpPr>
            <p:spPr>
              <a:xfrm>
                <a:off x="-2428353" y="3667965"/>
                <a:ext cx="2103121" cy="1106343"/>
              </a:xfrm>
              <a:prstGeom prst="rect">
                <a:avLst/>
              </a:prstGeom>
              <a:solidFill>
                <a:schemeClr val="bg1"/>
              </a:solidFill>
              <a:ln w="317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91440" rIns="91440" bIns="45720" numCol="1" rtlCol="0" anchor="t" anchorCtr="0" compatLnSpc="1">
                <a:prstTxWarp prst="textNoShape">
                  <a:avLst/>
                </a:prstTxWarp>
                <a:noAutofit/>
              </a:bodyPr>
              <a:lstStyle>
                <a:defPPr>
                  <a:defRPr lang="en-US"/>
                </a:defPPr>
                <a:lvl3pPr marL="169863" lvl="2" indent="-169863">
                  <a:spcAft>
                    <a:spcPts val="600"/>
                  </a:spcAft>
                  <a:buClr>
                    <a:srgbClr val="FFFFFF"/>
                  </a:buClr>
                  <a:buSzPct val="100000"/>
                  <a:buFont typeface="Arial" pitchFamily="34" charset="0"/>
                  <a:buChar char="•"/>
                  <a:defRPr sz="1400" b="1">
                    <a:ln>
                      <a:solidFill>
                        <a:srgbClr val="FFFFFF">
                          <a:alpha val="0"/>
                        </a:srgbClr>
                      </a:solidFill>
                    </a:ln>
                    <a:solidFill>
                      <a:srgbClr val="FFFFFF"/>
                    </a:solidFill>
                    <a:ea typeface="Verdana" pitchFamily="34" charset="0"/>
                    <a:cs typeface="Verdana" pitchFamily="34" charset="0"/>
                  </a:defRPr>
                </a:lvl3pPr>
              </a:lstStyle>
              <a:p>
                <a:pPr defTabSz="1218937">
                  <a:buClr>
                    <a:srgbClr val="FFFFFF"/>
                  </a:buClr>
                  <a:buSzPct val="100000"/>
                </a:pPr>
                <a:endParaRPr lang="en-US" sz="1600" b="1" dirty="0">
                  <a:solidFill>
                    <a:schemeClr val="bg1"/>
                  </a:solidFill>
                  <a:latin typeface="微软雅黑" pitchFamily="34" charset="-122"/>
                  <a:ea typeface="微软雅黑" pitchFamily="34" charset="-122"/>
                </a:endParaRPr>
              </a:p>
            </p:txBody>
          </p:sp>
          <p:sp>
            <p:nvSpPr>
              <p:cNvPr id="47" name="Rectangle 36"/>
              <p:cNvSpPr/>
              <p:nvPr/>
            </p:nvSpPr>
            <p:spPr>
              <a:xfrm>
                <a:off x="-2431023" y="3836985"/>
                <a:ext cx="2101535" cy="707886"/>
              </a:xfrm>
              <a:prstGeom prst="rect">
                <a:avLst/>
              </a:prstGeom>
              <a:solidFill>
                <a:schemeClr val="bg1"/>
              </a:solidFill>
            </p:spPr>
            <p:txBody>
              <a:bodyPr wrap="square">
                <a:spAutoFit/>
              </a:bodyPr>
              <a:lstStyle/>
              <a:p>
                <a:r>
                  <a:rPr lang="zh-CN" altLang="en-US" sz="2000" dirty="0">
                    <a:solidFill>
                      <a:schemeClr val="bg2">
                        <a:lumMod val="50000"/>
                      </a:schemeClr>
                    </a:solidFill>
                    <a:latin typeface="微软雅黑" pitchFamily="34" charset="-122"/>
                    <a:ea typeface="微软雅黑" pitchFamily="34" charset="-122"/>
                  </a:rPr>
                  <a:t>使关键业务应用的</a:t>
                </a:r>
                <a:r>
                  <a:rPr sz="2000" dirty="0">
                    <a:solidFill>
                      <a:schemeClr val="bg2">
                        <a:lumMod val="50000"/>
                      </a:schemeClr>
                    </a:solidFill>
                    <a:latin typeface="微软雅黑" pitchFamily="34" charset="-122"/>
                    <a:ea typeface="微软雅黑" pitchFamily="34" charset="-122"/>
                  </a:rPr>
                  <a:t/>
                </a:r>
                <a:br>
                  <a:rPr sz="2000" dirty="0">
                    <a:solidFill>
                      <a:schemeClr val="bg2">
                        <a:lumMod val="50000"/>
                      </a:schemeClr>
                    </a:solidFill>
                    <a:latin typeface="微软雅黑" pitchFamily="34" charset="-122"/>
                    <a:ea typeface="微软雅黑" pitchFamily="34" charset="-122"/>
                  </a:rPr>
                </a:br>
                <a:r>
                  <a:rPr lang="zh-CN" altLang="en-US" sz="2000" dirty="0">
                    <a:solidFill>
                      <a:schemeClr val="bg2">
                        <a:lumMod val="50000"/>
                      </a:schemeClr>
                    </a:solidFill>
                    <a:latin typeface="微软雅黑" pitchFamily="34" charset="-122"/>
                    <a:ea typeface="微软雅黑" pitchFamily="34" charset="-122"/>
                  </a:rPr>
                  <a:t>停用时间减少 </a:t>
                </a:r>
                <a:r>
                  <a:rPr lang="en-US" altLang="zh-CN" sz="2000" dirty="0">
                    <a:solidFill>
                      <a:schemeClr val="bg2">
                        <a:lumMod val="50000"/>
                      </a:schemeClr>
                    </a:solidFill>
                    <a:latin typeface="微软雅黑" pitchFamily="34" charset="-122"/>
                    <a:ea typeface="微软雅黑" pitchFamily="34" charset="-122"/>
                  </a:rPr>
                  <a:t>36%*</a:t>
                </a:r>
                <a:endParaRPr lang="zh-CN" altLang="en-US" sz="2000" dirty="0">
                  <a:solidFill>
                    <a:schemeClr val="bg2">
                      <a:lumMod val="50000"/>
                    </a:schemeClr>
                  </a:solidFill>
                  <a:latin typeface="微软雅黑" pitchFamily="34" charset="-122"/>
                  <a:ea typeface="微软雅黑" pitchFamily="34" charset="-122"/>
                </a:endParaRPr>
              </a:p>
            </p:txBody>
          </p:sp>
          <p:sp>
            <p:nvSpPr>
              <p:cNvPr id="48" name="Chevron 22"/>
              <p:cNvSpPr/>
              <p:nvPr/>
            </p:nvSpPr>
            <p:spPr>
              <a:xfrm>
                <a:off x="-2428353" y="5195514"/>
                <a:ext cx="2103120" cy="900490"/>
              </a:xfrm>
              <a:prstGeom prst="roundRect">
                <a:avLst/>
              </a:prstGeom>
              <a:gradFill flip="none" rotWithShape="1">
                <a:gsLst>
                  <a:gs pos="0">
                    <a:srgbClr val="00B0F0">
                      <a:shade val="67500"/>
                      <a:satMod val="115000"/>
                    </a:srgbClr>
                  </a:gs>
                  <a:gs pos="100000">
                    <a:srgbClr val="00B0F0">
                      <a:shade val="100000"/>
                      <a:satMod val="115000"/>
                    </a:srgbClr>
                  </a:gs>
                </a:gsLst>
                <a:lin ang="16200000" scaled="1"/>
                <a:tileRect/>
              </a:gradFill>
              <a:ln w="317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prstTxWarp prst="textNoShape">
                  <a:avLst/>
                </a:prstTxWarp>
                <a:noAutofit/>
              </a:bodyPr>
              <a:lstStyle/>
              <a:p>
                <a:pPr algn="ctr" defTabSz="1218937"/>
                <a:r>
                  <a:rPr lang="zh-CN" altLang="en-US" sz="2100" b="1" dirty="0">
                    <a:solidFill>
                      <a:schemeClr val="bg1"/>
                    </a:solidFill>
                    <a:latin typeface="微软雅黑" pitchFamily="34" charset="-122"/>
                    <a:ea typeface="微软雅黑" pitchFamily="34" charset="-122"/>
                  </a:rPr>
                  <a:t>您的云，您说了算</a:t>
                </a:r>
              </a:p>
            </p:txBody>
          </p:sp>
        </p:grpSp>
      </p:grpSp>
      <p:grpSp>
        <p:nvGrpSpPr>
          <p:cNvPr id="49" name="Group 27"/>
          <p:cNvGrpSpPr/>
          <p:nvPr/>
        </p:nvGrpSpPr>
        <p:grpSpPr>
          <a:xfrm>
            <a:off x="6217860" y="1628801"/>
            <a:ext cx="2848353" cy="4211619"/>
            <a:chOff x="4649637" y="1810422"/>
            <a:chExt cx="2136821" cy="4211618"/>
          </a:xfrm>
        </p:grpSpPr>
        <p:sp>
          <p:nvSpPr>
            <p:cNvPr id="50" name="Down Arrow 49"/>
            <p:cNvSpPr/>
            <p:nvPr/>
          </p:nvSpPr>
          <p:spPr bwMode="auto">
            <a:xfrm>
              <a:off x="5515086" y="4699588"/>
              <a:ext cx="481022" cy="410294"/>
            </a:xfrm>
            <a:prstGeom prst="downArrow">
              <a:avLst/>
            </a:prstGeom>
            <a:solidFill>
              <a:schemeClr val="accent2"/>
            </a:solidFill>
            <a:ln w="19050">
              <a:noFill/>
              <a:round/>
              <a:headEnd/>
              <a:tailEnd/>
            </a:ln>
          </p:spPr>
          <p:txBody>
            <a:bodyPr wrap="none" lIns="0" tIns="0" rIns="0" bIns="0" rtlCol="0" anchor="ctr"/>
            <a:lstStyle/>
            <a:p>
              <a:endParaRPr lang="en-US" sz="2400" dirty="0">
                <a:solidFill>
                  <a:schemeClr val="bg1"/>
                </a:solidFill>
                <a:latin typeface="微软雅黑" pitchFamily="34" charset="-122"/>
                <a:ea typeface="微软雅黑" pitchFamily="34" charset="-122"/>
              </a:endParaRPr>
            </a:p>
          </p:txBody>
        </p:sp>
        <p:grpSp>
          <p:nvGrpSpPr>
            <p:cNvPr id="51" name="Group 17"/>
            <p:cNvGrpSpPr/>
            <p:nvPr/>
          </p:nvGrpSpPr>
          <p:grpSpPr>
            <a:xfrm>
              <a:off x="4649637" y="1810422"/>
              <a:ext cx="2136821" cy="4211618"/>
              <a:chOff x="9391145" y="1884386"/>
              <a:chExt cx="2136821" cy="4211618"/>
            </a:xfrm>
          </p:grpSpPr>
          <p:pic>
            <p:nvPicPr>
              <p:cNvPr id="52" name="Picture 16"/>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9391145" y="2306346"/>
                <a:ext cx="2105025" cy="1371600"/>
              </a:xfrm>
              <a:prstGeom prst="rect">
                <a:avLst/>
              </a:prstGeom>
            </p:spPr>
          </p:pic>
          <p:sp>
            <p:nvSpPr>
              <p:cNvPr id="53" name="Round Same Side Corner Rectangle 13"/>
              <p:cNvSpPr/>
              <p:nvPr/>
            </p:nvSpPr>
            <p:spPr>
              <a:xfrm>
                <a:off x="9391145" y="1884386"/>
                <a:ext cx="2103120" cy="457200"/>
              </a:xfrm>
              <a:prstGeom prst="round2SameRect">
                <a:avLst/>
              </a:prstGeom>
              <a:gradFill flip="none" rotWithShape="1">
                <a:gsLst>
                  <a:gs pos="0">
                    <a:srgbClr val="00B0F0">
                      <a:shade val="67500"/>
                      <a:satMod val="115000"/>
                    </a:srgbClr>
                  </a:gs>
                  <a:gs pos="100000">
                    <a:srgbClr val="00B0F0">
                      <a:shade val="100000"/>
                      <a:satMod val="115000"/>
                    </a:srgbClr>
                  </a:gs>
                </a:gsLst>
                <a:lin ang="16200000" scaled="1"/>
                <a:tileRect/>
              </a:gradFill>
              <a:ln w="3175" cap="flat" cmpd="sng" algn="ctr">
                <a:noFill/>
                <a:prstDash val="solid"/>
                <a:round/>
                <a:headEnd type="none" w="med" len="med"/>
                <a:tailEnd type="none" w="med" len="med"/>
              </a:ln>
              <a:effectLst/>
              <a:scene3d>
                <a:camera prst="orthographicFront">
                  <a:rot lat="0" lon="0" rev="0"/>
                </a:camera>
                <a:lightRig rig="balanced" dir="t">
                  <a:rot lat="0" lon="0" rev="8700000"/>
                </a:lightRig>
              </a:scene3d>
              <a:sp3d>
                <a:bevelT w="38100" h="38100"/>
              </a:sp3d>
            </p:spPr>
            <p:txBody>
              <a:bodyPr vert="horz" wrap="square" lIns="0" tIns="0" rIns="0" bIns="0" numCol="1" rtlCol="0" anchor="ctr" anchorCtr="0" compatLnSpc="1">
                <a:prstTxWarp prst="textNoShape">
                  <a:avLst/>
                </a:prstTxWarp>
                <a:noAutofit/>
              </a:bodyPr>
              <a:lstStyle/>
              <a:p>
                <a:pPr algn="ctr" defTabSz="1218585">
                  <a:spcAft>
                    <a:spcPct val="0"/>
                  </a:spcAft>
                </a:pPr>
                <a:r>
                  <a:rPr lang="zh-CN" altLang="en-US" sz="2400" b="1" dirty="0">
                    <a:solidFill>
                      <a:schemeClr val="bg1"/>
                    </a:solidFill>
                    <a:latin typeface="微软雅黑" pitchFamily="34" charset="-122"/>
                    <a:ea typeface="微软雅黑" pitchFamily="34" charset="-122"/>
                  </a:rPr>
                  <a:t>敏捷性</a:t>
                </a:r>
              </a:p>
            </p:txBody>
          </p:sp>
          <p:sp>
            <p:nvSpPr>
              <p:cNvPr id="54" name="TextBox 9"/>
              <p:cNvSpPr txBox="1"/>
              <p:nvPr/>
            </p:nvSpPr>
            <p:spPr>
              <a:xfrm>
                <a:off x="9391145" y="3667965"/>
                <a:ext cx="2103120" cy="1106343"/>
              </a:xfrm>
              <a:prstGeom prst="rect">
                <a:avLst/>
              </a:prstGeom>
              <a:solidFill>
                <a:schemeClr val="bg1"/>
              </a:solidFill>
              <a:ln w="317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91440" rIns="91440" bIns="45720" numCol="1" rtlCol="0" anchor="t" anchorCtr="0" compatLnSpc="1">
                <a:prstTxWarp prst="textNoShape">
                  <a:avLst/>
                </a:prstTxWarp>
                <a:noAutofit/>
              </a:bodyPr>
              <a:lstStyle>
                <a:defPPr>
                  <a:defRPr lang="en-US"/>
                </a:defPPr>
                <a:lvl3pPr marL="169863" lvl="2" indent="-169863">
                  <a:spcAft>
                    <a:spcPts val="600"/>
                  </a:spcAft>
                  <a:buClr>
                    <a:srgbClr val="FFFFFF"/>
                  </a:buClr>
                  <a:buSzPct val="100000"/>
                  <a:buFont typeface="Arial" pitchFamily="34" charset="0"/>
                  <a:buChar char="•"/>
                  <a:defRPr sz="1400" b="1">
                    <a:ln>
                      <a:solidFill>
                        <a:srgbClr val="FFFFFF">
                          <a:alpha val="0"/>
                        </a:srgbClr>
                      </a:solidFill>
                    </a:ln>
                    <a:solidFill>
                      <a:srgbClr val="FFFFFF"/>
                    </a:solidFill>
                    <a:ea typeface="Verdana" pitchFamily="34" charset="0"/>
                    <a:cs typeface="Verdana" pitchFamily="34" charset="0"/>
                  </a:defRPr>
                </a:lvl3pPr>
              </a:lstStyle>
              <a:p>
                <a:pPr defTabSz="1218937">
                  <a:defRPr/>
                </a:pPr>
                <a:endParaRPr lang="en-US" sz="1500" dirty="0">
                  <a:solidFill>
                    <a:schemeClr val="bg1"/>
                  </a:solidFill>
                  <a:latin typeface="微软雅黑" pitchFamily="34" charset="-122"/>
                  <a:ea typeface="微软雅黑" pitchFamily="34" charset="-122"/>
                </a:endParaRPr>
              </a:p>
            </p:txBody>
          </p:sp>
          <p:sp>
            <p:nvSpPr>
              <p:cNvPr id="55" name="Rectangle 35"/>
              <p:cNvSpPr/>
              <p:nvPr/>
            </p:nvSpPr>
            <p:spPr>
              <a:xfrm>
                <a:off x="9426431" y="3836985"/>
                <a:ext cx="2101535" cy="400110"/>
              </a:xfrm>
              <a:prstGeom prst="rect">
                <a:avLst/>
              </a:prstGeom>
              <a:solidFill>
                <a:schemeClr val="bg1"/>
              </a:solidFill>
            </p:spPr>
            <p:txBody>
              <a:bodyPr wrap="square">
                <a:spAutoFit/>
              </a:bodyPr>
              <a:lstStyle/>
              <a:p>
                <a:r>
                  <a:rPr lang="en-US" altLang="zh-CN" sz="2000" dirty="0">
                    <a:solidFill>
                      <a:schemeClr val="bg2">
                        <a:lumMod val="50000"/>
                      </a:schemeClr>
                    </a:solidFill>
                    <a:latin typeface="微软雅黑" pitchFamily="34" charset="-122"/>
                    <a:ea typeface="微软雅黑" pitchFamily="34" charset="-122"/>
                  </a:rPr>
                  <a:t>IT </a:t>
                </a:r>
                <a:r>
                  <a:rPr lang="zh-CN" altLang="en-US" sz="2000" dirty="0">
                    <a:solidFill>
                      <a:schemeClr val="bg2">
                        <a:lumMod val="50000"/>
                      </a:schemeClr>
                    </a:solidFill>
                    <a:latin typeface="微软雅黑" pitchFamily="34" charset="-122"/>
                    <a:ea typeface="微软雅黑" pitchFamily="34" charset="-122"/>
                  </a:rPr>
                  <a:t>工作效率提高 </a:t>
                </a:r>
                <a:r>
                  <a:rPr lang="en-US" altLang="zh-CN" sz="2000" dirty="0">
                    <a:solidFill>
                      <a:schemeClr val="bg2">
                        <a:lumMod val="50000"/>
                      </a:schemeClr>
                    </a:solidFill>
                    <a:latin typeface="微软雅黑" pitchFamily="34" charset="-122"/>
                    <a:ea typeface="微软雅黑" pitchFamily="34" charset="-122"/>
                  </a:rPr>
                  <a:t>67%*</a:t>
                </a:r>
                <a:endParaRPr lang="zh-CN" altLang="en-US" sz="2000" dirty="0">
                  <a:solidFill>
                    <a:schemeClr val="bg2">
                      <a:lumMod val="50000"/>
                    </a:schemeClr>
                  </a:solidFill>
                  <a:latin typeface="微软雅黑" pitchFamily="34" charset="-122"/>
                  <a:ea typeface="微软雅黑" pitchFamily="34" charset="-122"/>
                </a:endParaRPr>
              </a:p>
            </p:txBody>
          </p:sp>
          <p:sp>
            <p:nvSpPr>
              <p:cNvPr id="56" name="Chevron 21"/>
              <p:cNvSpPr/>
              <p:nvPr/>
            </p:nvSpPr>
            <p:spPr>
              <a:xfrm>
                <a:off x="9391145" y="5195514"/>
                <a:ext cx="2100361" cy="900490"/>
              </a:xfrm>
              <a:prstGeom prst="roundRect">
                <a:avLst/>
              </a:prstGeom>
              <a:gradFill flip="none" rotWithShape="1">
                <a:gsLst>
                  <a:gs pos="0">
                    <a:srgbClr val="00B0F0">
                      <a:shade val="67500"/>
                      <a:satMod val="115000"/>
                    </a:srgbClr>
                  </a:gs>
                  <a:gs pos="100000">
                    <a:srgbClr val="00B0F0">
                      <a:shade val="100000"/>
                      <a:satMod val="115000"/>
                    </a:srgbClr>
                  </a:gs>
                </a:gsLst>
                <a:lin ang="16200000" scaled="1"/>
                <a:tileRect/>
              </a:gradFill>
              <a:ln w="317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prstTxWarp prst="textNoShape">
                  <a:avLst/>
                </a:prstTxWarp>
                <a:noAutofit/>
              </a:bodyPr>
              <a:lstStyle/>
              <a:p>
                <a:pPr algn="ctr" defTabSz="1218937"/>
                <a:r>
                  <a:rPr lang="zh-CN" altLang="en-US" sz="2100" b="1" dirty="0">
                    <a:solidFill>
                      <a:schemeClr val="bg1"/>
                    </a:solidFill>
                    <a:latin typeface="微软雅黑" pitchFamily="34" charset="-122"/>
                    <a:ea typeface="微软雅黑" pitchFamily="34" charset="-122"/>
                  </a:rPr>
                  <a:t>与业务速度</a:t>
                </a:r>
                <a:r>
                  <a:rPr sz="2100" b="1" dirty="0">
                    <a:solidFill>
                      <a:schemeClr val="bg1"/>
                    </a:solidFill>
                    <a:latin typeface="微软雅黑" pitchFamily="34" charset="-122"/>
                    <a:ea typeface="微软雅黑" pitchFamily="34" charset="-122"/>
                  </a:rPr>
                  <a:t/>
                </a:r>
                <a:br>
                  <a:rPr sz="2100" b="1" dirty="0">
                    <a:solidFill>
                      <a:schemeClr val="bg1"/>
                    </a:solidFill>
                    <a:latin typeface="微软雅黑" pitchFamily="34" charset="-122"/>
                    <a:ea typeface="微软雅黑" pitchFamily="34" charset="-122"/>
                  </a:rPr>
                </a:br>
                <a:r>
                  <a:rPr lang="zh-CN" altLang="en-US" sz="2100" b="1" dirty="0">
                    <a:solidFill>
                      <a:schemeClr val="bg1"/>
                    </a:solidFill>
                    <a:latin typeface="微软雅黑" pitchFamily="34" charset="-122"/>
                    <a:ea typeface="微软雅黑" pitchFamily="34" charset="-122"/>
                  </a:rPr>
                  <a:t>相符的应用</a:t>
                </a:r>
              </a:p>
            </p:txBody>
          </p:sp>
        </p:grpSp>
      </p:grpSp>
    </p:spTree>
    <p:extLst>
      <p:ext uri="{BB962C8B-B14F-4D97-AF65-F5344CB8AC3E}">
        <p14:creationId xmlns:p14="http://schemas.microsoft.com/office/powerpoint/2010/main" val="33336213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lDxGPTdGW02PjPMVRx2ojw"/>
</p:tagLst>
</file>

<file path=ppt/tags/tag4.xml><?xml version="1.0" encoding="utf-8"?>
<p:tagLst xmlns:a="http://schemas.openxmlformats.org/drawingml/2006/main" xmlns:r="http://schemas.openxmlformats.org/officeDocument/2006/relationships" xmlns:p="http://schemas.openxmlformats.org/presentationml/2006/main">
  <p:tag name="USERHIDDEN" val="1"/>
</p:tagLst>
</file>

<file path=ppt/tags/tag5.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VMware_white_16x9">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pPr>
      <a:bodyPr rtlCol="0" anchor="ctr"/>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ln w="19050">
          <a:solidFill>
            <a:schemeClr val="bg2"/>
          </a:solidFill>
          <a:miter lim="800000"/>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dirty="0" smtClean="0"/>
        </a:defPPr>
      </a:lstStyle>
    </a:txDef>
  </a:objectDefaults>
  <a:extraClrSchemeLst/>
  <a:custClrLst>
    <a:custClr name="PMS130">
      <a:srgbClr val="FDB813"/>
    </a:custClr>
    <a:custClr name="PMS144">
      <a:srgbClr val="F8981D"/>
    </a:custClr>
    <a:custClr name="PMS180">
      <a:srgbClr val="D9541E"/>
    </a:custClr>
    <a:custClr name="PMS1807">
      <a:srgbClr val="9E3039"/>
    </a:custClr>
    <a:custClr name="PMS195">
      <a:srgbClr val="820024"/>
    </a:custClr>
    <a:custClr name="PMS174">
      <a:srgbClr val="9A3B26"/>
    </a:custClr>
    <a:custClr name="PMS7519">
      <a:srgbClr val="574319"/>
    </a:custClr>
    <a:custClr name="PMS654">
      <a:srgbClr val="003D79"/>
    </a:custClr>
  </a:custClrLst>
</a:theme>
</file>

<file path=ppt/theme/theme2.xml><?xml version="1.0" encoding="utf-8"?>
<a:theme xmlns:a="http://schemas.openxmlformats.org/drawingml/2006/main" name="VMware_dark_16x9_DRAFT_v1">
  <a:themeElements>
    <a:clrScheme name="VMWare">
      <a:dk1>
        <a:srgbClr val="FFFFFF"/>
      </a:dk1>
      <a:lt1>
        <a:srgbClr val="717074"/>
      </a:lt1>
      <a:dk2>
        <a:srgbClr val="C6C6C8"/>
      </a:dk2>
      <a:lt2>
        <a:srgbClr val="000000"/>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25400">
          <a:solidFill>
            <a:srgbClr val="F8981D"/>
          </a:solidFill>
        </a:ln>
      </a:spPr>
      <a:bodyPr rtlCol="0" anchor="ctr"/>
      <a:lstStyle>
        <a:defPPr algn="ctr">
          <a:defRPr/>
        </a:defPPr>
      </a:lstStyle>
      <a:style>
        <a:lnRef idx="1">
          <a:schemeClr val="accent4"/>
        </a:lnRef>
        <a:fillRef idx="3">
          <a:schemeClr val="accent4"/>
        </a:fillRef>
        <a:effectRef idx="2">
          <a:schemeClr val="accent4"/>
        </a:effectRef>
        <a:fontRef idx="minor">
          <a:schemeClr val="lt1"/>
        </a:fontRef>
      </a:style>
    </a:spDef>
    <a:lnDef>
      <a:spPr>
        <a:ln w="19050">
          <a:solidFill>
            <a:schemeClr val="bg1"/>
          </a:solidFill>
          <a:miter lim="800000"/>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dirty="0" smtClean="0"/>
        </a:defPPr>
      </a:lstStyle>
    </a:txDef>
  </a:objectDefaults>
  <a:extraClrSchemeLst/>
  <a:custClrLst>
    <a:custClr name="PMS130">
      <a:srgbClr val="FDB813"/>
    </a:custClr>
    <a:custClr name="PMS144">
      <a:srgbClr val="F8981D"/>
    </a:custClr>
    <a:custClr name="PMS180">
      <a:srgbClr val="D9541E"/>
    </a:custClr>
    <a:custClr name="PMS1807">
      <a:srgbClr val="9E3039"/>
    </a:custClr>
    <a:custClr name="PMS195">
      <a:srgbClr val="820024"/>
    </a:custClr>
    <a:custClr name="PMS174">
      <a:srgbClr val="9A3B26"/>
    </a:custClr>
    <a:custClr name="PMS7519">
      <a:srgbClr val="574319"/>
    </a:custClr>
    <a:custClr name="PMS654">
      <a:srgbClr val="003D79"/>
    </a:custClr>
  </a:custClrLst>
</a:theme>
</file>

<file path=ppt/theme/theme3.xml><?xml version="1.0" encoding="utf-8"?>
<a:theme xmlns:a="http://schemas.openxmlformats.org/drawingml/2006/main" name="1_VMware_dark_16x9_DRAFT_v1">
  <a:themeElements>
    <a:clrScheme name="VMWare">
      <a:dk1>
        <a:srgbClr val="FFFFFF"/>
      </a:dk1>
      <a:lt1>
        <a:srgbClr val="717074"/>
      </a:lt1>
      <a:dk2>
        <a:srgbClr val="C6C6C8"/>
      </a:dk2>
      <a:lt2>
        <a:srgbClr val="000000"/>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25400">
          <a:solidFill>
            <a:srgbClr val="F8981D"/>
          </a:solidFill>
        </a:ln>
      </a:spPr>
      <a:bodyPr rtlCol="0" anchor="ctr"/>
      <a:lstStyle>
        <a:defPPr algn="ctr">
          <a:defRPr/>
        </a:defPPr>
      </a:lstStyle>
      <a:style>
        <a:lnRef idx="1">
          <a:schemeClr val="accent4"/>
        </a:lnRef>
        <a:fillRef idx="3">
          <a:schemeClr val="accent4"/>
        </a:fillRef>
        <a:effectRef idx="2">
          <a:schemeClr val="accent4"/>
        </a:effectRef>
        <a:fontRef idx="minor">
          <a:schemeClr val="lt1"/>
        </a:fontRef>
      </a:style>
    </a:spDef>
    <a:lnDef>
      <a:spPr>
        <a:ln w="19050">
          <a:solidFill>
            <a:schemeClr val="bg1"/>
          </a:solidFill>
          <a:miter lim="800000"/>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dirty="0" smtClean="0"/>
        </a:defPPr>
      </a:lstStyle>
    </a:txDef>
  </a:objectDefaults>
  <a:extraClrSchemeLst/>
  <a:custClrLst>
    <a:custClr name="PMS130">
      <a:srgbClr val="FDB813"/>
    </a:custClr>
    <a:custClr name="PMS144">
      <a:srgbClr val="F8981D"/>
    </a:custClr>
    <a:custClr name="PMS180">
      <a:srgbClr val="D9541E"/>
    </a:custClr>
    <a:custClr name="PMS1807">
      <a:srgbClr val="9E3039"/>
    </a:custClr>
    <a:custClr name="PMS195">
      <a:srgbClr val="820024"/>
    </a:custClr>
    <a:custClr name="PMS174">
      <a:srgbClr val="9A3B26"/>
    </a:custClr>
    <a:custClr name="PMS7519">
      <a:srgbClr val="574319"/>
    </a:custClr>
    <a:custClr name="PMS654">
      <a:srgbClr val="003D79"/>
    </a:custClr>
  </a:custClrLst>
</a:theme>
</file>

<file path=ppt/theme/theme4.xml><?xml version="1.0" encoding="utf-8"?>
<a:theme xmlns:a="http://schemas.openxmlformats.org/drawingml/2006/main" name="VMware_white_4x3">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pPr>
      <a:bodyPr rtlCol="0" anchor="ctr"/>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ln w="19050">
          <a:solidFill>
            <a:schemeClr val="bg2"/>
          </a:solidFill>
          <a:miter lim="800000"/>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dirty="0" smtClean="0"/>
        </a:defPPr>
      </a:lstStyle>
    </a:txDef>
  </a:objectDefaults>
  <a:extraClrSchemeLst/>
  <a:custClrLst>
    <a:custClr name="PMS130">
      <a:srgbClr val="FDB813"/>
    </a:custClr>
    <a:custClr name="PMS144">
      <a:srgbClr val="F8981D"/>
    </a:custClr>
    <a:custClr name="PMS180">
      <a:srgbClr val="D9541E"/>
    </a:custClr>
    <a:custClr name="PMS1807">
      <a:srgbClr val="9E3039"/>
    </a:custClr>
    <a:custClr name="PMS195">
      <a:srgbClr val="820024"/>
    </a:custClr>
    <a:custClr name="PMS174">
      <a:srgbClr val="9A3B26"/>
    </a:custClr>
    <a:custClr name="PMS7519">
      <a:srgbClr val="574319"/>
    </a:custClr>
    <a:custClr name="PMS654">
      <a:srgbClr val="003D79"/>
    </a:custClr>
  </a:custClrLst>
</a:theme>
</file>

<file path=ppt/theme/theme5.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015B8BDE3DB4F4C923A9638BD74263B" ma:contentTypeVersion="4" ma:contentTypeDescription="Create a new document." ma:contentTypeScope="" ma:versionID="28db2253950c0fbd35366eb41a67fa00">
  <xsd:schema xmlns:xsd="http://www.w3.org/2001/XMLSchema" xmlns:p="http://schemas.microsoft.com/office/2006/metadata/properties" xmlns:ns2="0629e58c-6680-4877-8502-a58f2d57cd4f" targetNamespace="http://schemas.microsoft.com/office/2006/metadata/properties" ma:root="true" ma:fieldsID="46e89a672bf7568feaf80f7c4d492206" ns2:_="">
    <xsd:import namespace="0629e58c-6680-4877-8502-a58f2d57cd4f"/>
    <xsd:element name="properties">
      <xsd:complexType>
        <xsd:sequence>
          <xsd:element name="documentManagement">
            <xsd:complexType>
              <xsd:all>
                <xsd:element ref="ns2:Category" minOccurs="0"/>
              </xsd:all>
            </xsd:complexType>
          </xsd:element>
        </xsd:sequence>
      </xsd:complexType>
    </xsd:element>
  </xsd:schema>
  <xsd:schema xmlns:xsd="http://www.w3.org/2001/XMLSchema" xmlns:dms="http://schemas.microsoft.com/office/2006/documentManagement/types" targetNamespace="0629e58c-6680-4877-8502-a58f2d57cd4f" elementFormDefault="qualified">
    <xsd:import namespace="http://schemas.microsoft.com/office/2006/documentManagement/types"/>
    <xsd:element name="Category" ma:index="8" nillable="true" ma:displayName="Category" ma:default="Select One" ma:format="Dropdown" ma:internalName="Category">
      <xsd:simpleType>
        <xsd:restriction base="dms:Choice">
          <xsd:enumeration value="Select One"/>
          <xsd:enumeration value="Brand Assets"/>
          <xsd:enumeration value="Collateral"/>
          <xsd:enumeration value="Messaging"/>
          <xsd:enumeration value="Templates"/>
          <xsd:enumeration value="Guidelines/Polici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documentManagement>
    <Category xmlns="0629e58c-6680-4877-8502-a58f2d57cd4f">Templates</Category>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30162CE-D192-4651-A3EE-77D997EFEF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629e58c-6680-4877-8502-a58f2d57cd4f"/>
    <ds:schemaRef ds:uri="http://schemas.microsoft.com/office/2006/documentManagement/typ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6A4CECE4-EFC7-4A44-B18F-F516C24FE7C9}">
  <ds:schemaRefs>
    <ds:schemaRef ds:uri="0629e58c-6680-4877-8502-a58f2d57cd4f"/>
    <ds:schemaRef ds:uri="http://purl.org/dc/terms/"/>
    <ds:schemaRef ds:uri="http://schemas.microsoft.com/office/2006/metadata/properties"/>
    <ds:schemaRef ds:uri="http://schemas.openxmlformats.org/package/2006/metadata/core-properties"/>
    <ds:schemaRef ds:uri="http://schemas.microsoft.com/office/2006/documentManagement/types"/>
    <ds:schemaRef ds:uri="http://purl.org/dc/elements/1.1/"/>
    <ds:schemaRef ds:uri="http://purl.org/dc/dcmitype/"/>
    <ds:schemaRef ds:uri="http://www.w3.org/XML/1998/namespace"/>
  </ds:schemaRefs>
</ds:datastoreItem>
</file>

<file path=customXml/itemProps3.xml><?xml version="1.0" encoding="utf-8"?>
<ds:datastoreItem xmlns:ds="http://schemas.openxmlformats.org/officeDocument/2006/customXml" ds:itemID="{EE9AF627-8043-4C97-A269-E0EF3A82B49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4570</Words>
  <Application>Microsoft Office PowerPoint</Application>
  <PresentationFormat>Custom</PresentationFormat>
  <Paragraphs>337</Paragraphs>
  <Slides>25</Slides>
  <Notes>24</Notes>
  <HiddenSlides>0</HiddenSlides>
  <MMClips>0</MMClips>
  <ScaleCrop>false</ScaleCrop>
  <HeadingPairs>
    <vt:vector size="6" baseType="variant">
      <vt:variant>
        <vt:lpstr>Theme</vt:lpstr>
      </vt:variant>
      <vt:variant>
        <vt:i4>4</vt:i4>
      </vt:variant>
      <vt:variant>
        <vt:lpstr>Embedded OLE Servers</vt:lpstr>
      </vt:variant>
      <vt:variant>
        <vt:i4>1</vt:i4>
      </vt:variant>
      <vt:variant>
        <vt:lpstr>Slide Titles</vt:lpstr>
      </vt:variant>
      <vt:variant>
        <vt:i4>25</vt:i4>
      </vt:variant>
    </vt:vector>
  </HeadingPairs>
  <TitlesOfParts>
    <vt:vector size="30" baseType="lpstr">
      <vt:lpstr>VMware_white_16x9</vt:lpstr>
      <vt:lpstr>VMware_dark_16x9_DRAFT_v1</vt:lpstr>
      <vt:lpstr>1_VMware_dark_16x9_DRAFT_v1</vt:lpstr>
      <vt:lpstr>VMware_white_4x3</vt:lpstr>
      <vt:lpstr>think-cell Slide</vt:lpstr>
      <vt:lpstr>云时代的IT架构</vt:lpstr>
      <vt:lpstr>PowerPoint Presentation</vt:lpstr>
      <vt:lpstr>中国地区云计算市场的大规模增长 </vt:lpstr>
      <vt:lpstr>改变当今 IT 格局的力量 </vt:lpstr>
      <vt:lpstr>PowerPoint Presentation</vt:lpstr>
      <vt:lpstr>CIO的挑战与VMware 的解决之道</vt:lpstr>
      <vt:lpstr>信息技术的使用模式正在发生变革</vt:lpstr>
      <vt:lpstr>PowerPoint Presentation</vt:lpstr>
      <vt:lpstr>新一代IT架构和软件定义的数据中心可解决IT 难点</vt:lpstr>
      <vt:lpstr>用户案例 – 天津市人力资源和社会保障局</vt:lpstr>
      <vt:lpstr>48% 的移动互联网用户位于亚洲 </vt:lpstr>
      <vt:lpstr>PowerPoint Presentation</vt:lpstr>
      <vt:lpstr>PowerPoint Presentation</vt:lpstr>
      <vt:lpstr>业内最全面的产品组合</vt:lpstr>
      <vt:lpstr>用户案例 – 北京协和医院</vt:lpstr>
      <vt:lpstr>PowerPoint Presentation</vt:lpstr>
      <vt:lpstr>混合云：企业IT环境的延伸</vt:lpstr>
      <vt:lpstr>高速发展的中国云计算市场</vt:lpstr>
      <vt:lpstr>混合云将是大势所趋</vt:lpstr>
      <vt:lpstr>推进中国的混合云</vt:lpstr>
      <vt:lpstr>PowerPoint Presentation</vt:lpstr>
      <vt:lpstr>天翼混合云HCS服务产品</vt:lpstr>
      <vt:lpstr>趋势科技 与 VMware</vt:lpstr>
      <vt:lpstr>VMware 提供： 软件定义的企业的基础</vt:lpstr>
      <vt:lpstr>汇众道 缔云势！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VMware PowerPoint Image Slides (16x9)</dc:title>
  <dc:creator/>
  <cp:lastModifiedBy/>
  <cp:revision>1</cp:revision>
  <dcterms:created xsi:type="dcterms:W3CDTF">2014-01-10T15:20:46Z</dcterms:created>
  <dcterms:modified xsi:type="dcterms:W3CDTF">2014-08-12T08:37:33Z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0x010100A015B8BDE3DB4F4C923A9638BD74263B</vt:lpwstr>
  </property>
</Properties>
</file>

<file path=docProps/thumbnail.jpeg>
</file>